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70" r:id="rId14"/>
    <p:sldId id="271" r:id="rId15"/>
    <p:sldId id="272" r:id="rId16"/>
    <p:sldId id="273" r:id="rId17"/>
    <p:sldId id="274" r:id="rId18"/>
    <p:sldId id="275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77" r:id="rId30"/>
    <p:sldId id="276" r:id="rId31"/>
    <p:sldId id="266" r:id="rId32"/>
    <p:sldId id="292" r:id="rId33"/>
    <p:sldId id="293" r:id="rId34"/>
    <p:sldId id="294" r:id="rId35"/>
    <p:sldId id="278" r:id="rId36"/>
    <p:sldId id="295" r:id="rId37"/>
    <p:sldId id="296" r:id="rId38"/>
    <p:sldId id="297" r:id="rId39"/>
    <p:sldId id="290" r:id="rId40"/>
    <p:sldId id="291" r:id="rId41"/>
    <p:sldId id="27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07:39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10583 6103 0,'18'0'31,"17"0"-15,18 0-16,-18 0 15,18 18-15,0-18 0,18 0 16,88 0 0,-71 0-16,106 0 15,-88 0-15,70 0 16,-105 0-16,-1 0 15,1-18-15,-18 18 0,35 0 16,-71 0-16,1 0 16,-18-18-16</inkml:trace>
  <inkml:trace contextRef="#ctx0" brushRef="#br0" timeOffset="3113.4925">10654 8184 0,'18'0'15,"-1"0"-15,36 0 16,-35 0-16,52-17 16,-17 17-16,53 0 15,-35 0-15,105-18 16,-88 18-16,124 0 16,-124 18-1,88-18-15,-87 0 16,34 0-16,-70 0 15,35 0-15,-70 0 16,17 0 0</inkml:trace>
  <inkml:trace contextRef="#ctx0" brushRef="#br0" timeOffset="7051.6136">3140 7620 0,'-18'0'0,"0"0"16,36 0-1,0 0-15,35 18 16,52-18-1,-52 0-15,71 0 16,-54 0-16,1-18 0,52 18 16,-34-18-1,-36 18-15,-1 0 16,-34 0-16,0 0 16,-36 0-1</inkml:trace>
  <inkml:trace contextRef="#ctx0" brushRef="#br0" timeOffset="7368.4021">3669 7320 0,'0'0'16,"0"18"-16,35-1 15,0 1-15,54 0 16,-36-18 0,-1 17-16,1-17 0,0 0 15,-17 18-15,-1 0 0,0-18 16,0 35-16,-17-17 16,-36 34-1,18-34-15,-52 35 16,16-35-16,1 17 0,0-17 15,-36 34 1,36-16-16,-36 34 0,36-34 16,17-19-16</inkml:trace>
  <inkml:trace contextRef="#ctx0" brushRef="#br0" timeOffset="38076.7038">17745 9419 0,'0'-17'0,"0"34"0,0-52 15,17 17-15,1 18 16,53-17-1,-19-1-15,54 18 16,-70 0-16,34 35 16,-52-17-16,-1 17 15,-17 0-15,0-17 16,-17 17-16,-1-17 0,1 17 16,17-17-16,0 0 15,17-1-15,18 18 16,-17-17-16,35 17 15,-35 1-15,17-1 16,-35-17-16,0 17 16,-18-17-1,-35-1-15,18 1 16,-53-1-16,53-17 16,-1 18-16,19-18 0,-1 0 15,0 0-15,18-18 16,0 1-16,36-1 15</inkml:trace>
  <inkml:trace contextRef="#ctx0" brushRef="#br0" timeOffset="38238.636">18468 9754 0,'18'0'15,"-1"0"1,1 0 0</inkml:trace>
  <inkml:trace contextRef="#ctx0" brushRef="#br0" timeOffset="38567.0089">18697 9472 0,'18'-18'0,"0"18"0,17 0 16,18-17-16,0 17 16,0 17-1,-18 1-15,-18 35 16,-17-18-16,0 1 15,-17-1-15,-1 0 0,1 0 0,-19 1 16,19-1-16,-1-17 0,0 17 16,18-17-1,18-1-15,0-17 16,52 18-16,-35-18 16,18 17-16,-17-17 15,17 18 1,-36-18-16</inkml:trace>
  <inkml:trace contextRef="#ctx0" brushRef="#br0" timeOffset="38822.688">19438 9631 0,'0'0'16,"18"17"-16,-18 1 0,53 17 15,-36-17-15,19 0 16,16 17-16,-16-17 16,-19-1-16,19-17 0,-19 18 15,19-18 1,-19 0-16</inkml:trace>
  <inkml:trace contextRef="#ctx0" brushRef="#br0" timeOffset="38989.7692">19703 9613 0,'-18'35'15,"0"-17"-15,1 0 0,-36 35 16,35-36-16,-17 36 15,35-35-15,-18 17 16,18-17 0,0-1-16</inkml:trace>
  <inkml:trace contextRef="#ctx0" brushRef="#br0" timeOffset="39239.599">20197 9560 0,'-18'53'15,"36"-106"-15,-36 124 0,36-36 16,-18 0-16,17 1 0,1 34 15,-1-52-15,1 17 0,-18 0 16,35 1 0,-35-19-16</inkml:trace>
  <inkml:trace contextRef="#ctx0" brushRef="#br0" timeOffset="39517.3373">20585 9666 0,'-18'53'0,"36"-106"0,-54 141 16,36-17-1,0-36-15,18 0 16,0 1-16,-1-19 0,19 1 0,-1 0 16,53-18-16,-35-18 15,17-35-15,-52 18 16,17-36-16,-52 36 15,-1 0-15,0 17 0,-70-35 16,53 35 0,-36 18-16,54 0 15,-1 0-15</inkml:trace>
  <inkml:trace contextRef="#ctx0" brushRef="#br0" timeOffset="39710.8519">21078 9490 0,'36'-18'0,"-72"36"0,89-36 15,-35 18-15,17-18 16,-17 18-16,0 0 0,-1 0 15</inkml:trace>
  <inkml:trace contextRef="#ctx0" brushRef="#br0" timeOffset="39967.9744">21414 9260 0,'0'18'16,"0"-36"-16,17 36 0,1 17 16,0-17-16,-1 17 15,-17-17-15,18 0 16,-18-1-16,0 1 15,17-18 1</inkml:trace>
  <inkml:trace contextRef="#ctx0" brushRef="#br0" timeOffset="40324.8436">21643 9190 0,'0'0'0,"18"-18"15,-1 18-15,1-17 0,-1 17 16,1 0-16,17 0 16,-17 0-16,0 0 0,-1 0 15,1 17-15,-18 1 16,0 0-16,0 17 16,0-18-16,0 1 15,0 0-15,0-1 16,0 1-1,0 0-15,0-1 16,0 1 0,18 0-16,-18-1 15,0 1-15,-18-1 16,18 1-16,-18 0 16,1-1-1,-1-17-15,-17 0 16</inkml:trace>
  <inkml:trace contextRef="#ctx0" brushRef="#br0" timeOffset="41803.8501">21766 9155 0,'-17'0'78,"-1"0"-62,0 0 46,18-18-46,0 36 15,18-18-15,0 17 0,17-17-16,-17 0 15,-1 0-15,1 18 0,0-18 16,-1 18-1,1-1-15,-18 1 16,0-1 0,0 1-16,-18 0 15,1-1 1,-1-17-16,0 0 0,-17 18 16,17-18-16,1 0 15,-1 0-15,36 0 31,-1 0-15,1 0 0,0 18-16,-1-18 15,1 17-15,0 1 16,-1-18-16,19 35 16,-36-17-16,17-1 15,-17 1-15,-17-18 16,17 18-16,-18-18 15,0 17-15,1-17 16,-1 18-16,0-18 0,-17 0 16,0 0-16,17 0 15,0 0 1,1 0-16,-1 0 31</inkml:trace>
  <inkml:trace contextRef="#ctx0" brushRef="#br0" timeOffset="43181.9083">18115 11483 0,'18'0'16,"17"-18"-1,0 1-15,18 17 0,0-18 0,35 0 16,-52 1-16,-1 17 16,-17 0-16,-1-18 15,-17 0-15</inkml:trace>
  <inkml:trace contextRef="#ctx0" brushRef="#br0" timeOffset="43427.0692">18292 11395 0,'0'0'0,"-53"35"16,35-17-16,0 17 15,18 0-15,0 0 0,36 36 16,-19-53-16,19 17 16,16 0-16,-16-17 0,17 17 15,0 0-15,-1-17 0,54 70 16,-70-52-16,-1 34 15,-35-52 1,-18 52-16,-17-52 16,-36 17-16,18-35 15,-52 18-15,69-18 16,-34-18-16,52 1 16,18-19-1,18 1-15</inkml:trace>
  <inkml:trace contextRef="#ctx0" brushRef="#br0" timeOffset="43571.4539">18927 11889 0,'0'17'16,"35"-17"-1,-18 0-15,19-17 16</inkml:trace>
  <inkml:trace contextRef="#ctx0" brushRef="#br0" timeOffset="43839.0889">19156 11571 0,'0'0'0,"17"-35"15,19 35-15,52-35 16,-53 17-16,71-17 15,-71 35-15,1 0 16,17 17-16,-36 1 16,1 70-1,-18-35-15,0 53 16,0-53-16,0 53 16,17-71-16,1 0 15,0 0-15,-1 1 0,1-19 0,17 19 16,-17-19-1,0 1-15</inkml:trace>
  <inkml:trace contextRef="#ctx0" brushRef="#br0" timeOffset="43982.5355">19350 11853 0,'53'18'16,"0"-18"-16,0 0 0,52 0 15,-34 0 1,35 0-16,-71 0 16</inkml:trace>
  <inkml:trace contextRef="#ctx0" brushRef="#br0" timeOffset="44394.5532">20355 11818 0,'18'0'31,"17"35"-15,0-17-16,18 17 15,-17-17-15,-1 0 0,36 17 16,-36-18-16,0 1 16,-17-18-16,-1 18 0,1-18 15</inkml:trace>
  <inkml:trace contextRef="#ctx0" brushRef="#br0" timeOffset="44578.5418">20708 11783 0,'-35'53'0,"70"-106"0,-105 141 16,17-35-16,17-18 16,1 0-16,17-17 0,1 0 15,-19 35 1,19-36-16,17 1 15</inkml:trace>
  <inkml:trace contextRef="#ctx0" brushRef="#br0" timeOffset="45262.4836">21255 11553 0,'18'18'31,"-18"53"-31,17-36 16,1 53-16,-1-35 15,1-18-15,17 54 16,-17-37-16,0 19 16,-1-53-16,1-1 15,0 19-15</inkml:trace>
  <inkml:trace contextRef="#ctx0" brushRef="#br0" timeOffset="45572.9256">21766 11765 0,'-17'18'16,"17"-1"-16,-18 36 16,18-17-16,0-1 0,53 53 15,-18-70-15,36 35 16,-36-36-16,18-17 15,-18 0-15,18 0 16,-17-17-16,-19-1 16,1-17-16,-1 17 0,-17-52 15,-17 34-15,-54-34 16,18 52-16,18 0 16,-18 1-16,18-1 0,-36 18 15,54 0-15,17 35 16,17-35-16</inkml:trace>
  <inkml:trace contextRef="#ctx0" brushRef="#br0" timeOffset="45807.5487">22348 11553 0,'0'0'0,"36"18"15,-19-18-15,19 0 16,-19 0-16,19 0 16,-1-18-16,18 18 15,-36 0-15,-17-17 0</inkml:trace>
  <inkml:trace contextRef="#ctx0" brushRef="#br0" timeOffset="46018.6101">22825 11412 0,'0'0'15,"0"36"-15,17-19 0,1 36 16,-18-35-16,18 35 16,-1-18-16,-17 0 15,18-17-15,-18 0 16</inkml:trace>
  <inkml:trace contextRef="#ctx0" brushRef="#br0" timeOffset="46291.2735">23142 11553 0,'0'0'0,"0"18"0,0 17 16,0-17-16,36 0 15,-19-1-15,36-17 16,18 0-1,-54-17-15,36-1 16,-53 0-16,0-35 16,-17 36-16,-36-18 15,17 17-15,1 0 16,0 18-16,0 0 0,-18 0 16,35 18-16</inkml:trace>
  <inkml:trace contextRef="#ctx0" brushRef="#br0" timeOffset="63575.771">4886 13688 0,'0'0'15,"18"141"-15,-18-53 0,17 71 16,-17-89-16,0 54 15,0-71-15,0-36 16,0 1-16,0-36 0,0 1 16,0-18-16,0-18 15,-17-89-15,-1 72 16,0-71-16,18 53 16,0-71-16,0 88 15,18 18 1,17 18-16,1 0 0,52 17 15,-35 18-15,0 0 16,-18 18-16,18 17 0,-36 0 0,36 54 16,-53-36-16,-35 52 15,0-52 1,-53 35-16,35-52 16,-36 17-16,37-36 15,-1-17-15,35 0 16,36-35-16</inkml:trace>
  <inkml:trace contextRef="#ctx0" brushRef="#br0" timeOffset="63948.5576">5768 13441 0,'-35'17'16,"70"-34"-16,-88 52 0,35-17 0,-17 70 16,17-35-16,18 17 15,0-17-15,-17 88 16,34-88-16,1 71 16,0-89-16,-1 18 0,1-18 15,35 18 1,-35-35-16,-1 0 15</inkml:trace>
  <inkml:trace contextRef="#ctx0" brushRef="#br0" timeOffset="64503.0316">6315 13758 0,'0'0'16,"-36"-35"-16,19 17 0,-36 18 15,18 0 1,-18 18-16,35 17 16,0 36-16,18-36 15,53 36-15,-35-36 16,53 18-16,-36-35 16,18 17-1,-36-18-15,19 1 16,-54-18-16,-17 18 15,-1-18-15,1 17 16,0-17-16,-18 0 16,35 18-16,-17-18 0,17 0 15</inkml:trace>
  <inkml:trace contextRef="#ctx0" brushRef="#br0" timeOffset="65082.4159">6421 14093 0,'0'0'15,"17"18"-15,1-18 0,-1 0 0,54-18 16,-36 1-16,1-1 16,-19-17-16,1 17 15,0 1-15,-18-19 0,0 19 16,0-1-16,-53 0 15,35 18-15,-35 18 16,18 0-16,-1 35 16,36-18-16,0 18 15,18-18-15,35 0 16,-18-17-16,54 0 16,-37-18-16,19 0 15,-53-18-15,-1 0 16,1 1-16,-18-1 15,-18 0-15,1 1 16,-1 34 0,18 1-16,0 17 15,18 1-15,-1-19 16,1 1-16,0 0 16,-1-18-1,-17-18-15,0 0 16,0 1-16,0-19 15,0 19-15,0-54 16,18 36-16,17 0 16,-17 17-16,17 0 15,-17 36-15,17 17 16,-35 1-16,18 16 16,-18-16-16,0-1 15,17 18 1,-17-35-16,18-1 15</inkml:trace>
  <inkml:trace contextRef="#ctx0" brushRef="#br0" timeOffset="65299.494">7144 13952 0,'35'0'16,"18"0"0,35-17-1,-53-1-15,36 0 16,-53 18-16,-1 0 0,1-17 16,-36 17-1</inkml:trace>
  <inkml:trace contextRef="#ctx0" brushRef="#br0" timeOffset="65484.486">7285 13635 0,'0'0'0,"-18"18"16,18 70-16,0-35 15,0 70-15,0-70 16,0 18-16,18-19 15,17 19-15,-17-36 0,-1 18 16,1-53 0</inkml:trace>
  <inkml:trace contextRef="#ctx0" brushRef="#br0" timeOffset="65771.2472">7479 14076 0,'35'-18'16,"-70"36"-16,88-36 0,-36 1 0,19-1 16,17-35-16,-36 35 15,1 1-15,-18-1 0,0 0 16,-18 1 0,1-1-16,-1 18 0,-35 18 15,35 17-15,1 0 16,17 1-16,0 17 15,17-18 1,1-18-16,0 1 0,-1 0 16,19-1-16,-1 1 0,18-18 15,-18 0-15,0-18 16</inkml:trace>
  <inkml:trace contextRef="#ctx0" brushRef="#br0" timeOffset="66050.2472">7885 14058 0,'0'53'0,"0"-106"15,0 141-15,0-52 0,0-19 16,0 1-16,0-36 16,0 1-1,0-19-15,0-17 16,17 36-16,19-36 15,-19 35-15,1 1 16,-1 17 0,1 17-16,-18 1 15,18 0-15,-18-1 0,0 18 16,0-17-16,0 17 0,0 1 16,17-19-16,-17 1 15</inkml:trace>
  <inkml:trace contextRef="#ctx0" brushRef="#br0" timeOffset="66522.5505">8237 13952 0,'-17'0'15,"34"0"-15,-52 0 0,35 36 16,0-19-1,0 1-15,0 0 0,0-1 16,0 1-16,18-1 0,-1-17 16,1 18-16,0 0 0,-1-18 15,19 0-15,-19 0 16,1 0-16,-1 0 0</inkml:trace>
  <inkml:trace contextRef="#ctx0" brushRef="#br0" timeOffset="66867.4719">8484 14058 0,'0'0'16,"18"0"-16,0 0 0,17-17 15,-17-1-15,-1 0 16,-17-17 0,0 17-16,-35 1 15,0 17 1,-1 35 0,19 0-1,34 36-15,19-36 16,34 0-1,-35-17-15,1-18 0,34 0 16,-34-18 0,-1-17-16</inkml:trace>
  <inkml:trace contextRef="#ctx0" brushRef="#br0" timeOffset="67090.0592">8643 13423 0,'88'71'0,"-176"-142"0,229 195 15,-88-71-15,71 70 16,-72-52-16,-16-1 16,-1-17-16,-35 0 0,0 0 0,0 0 15,-35 35 1,17-70-16,-35 35 15,36-53-15,-1 0 16</inkml:trace>
  <inkml:trace contextRef="#ctx0" brushRef="#br0" timeOffset="67313.4032">9296 13776 0,'70'18'0,"-140"-36"0,176 36 16,-71-18-16,53 0 16,-53 0-16,-17 0 15,0 0-15,-1 0 0</inkml:trace>
  <inkml:trace contextRef="#ctx0" brushRef="#br0" timeOffset="67429.6852">9384 13882 0,'0'0'16,"18"17"-16,-1 1 0,1-18 16,17 0-16,0 0 15,-17 0-15,17 0 0</inkml:trace>
  <inkml:trace contextRef="#ctx0" brushRef="#br0" timeOffset="67996.7288">9966 13388 0,'0'-18'16,"18"18"-16,70 0 16,-35 0-1,53 18-15,-36-18 16,18 35-16,-52-17 15,-1 17-15,-35 0 16,-18-17-16,1 17 16,-19 1-16,-34 17 15,34-36-15,-16 18 16,16-17-16,19 0 16,17-1-16,17-17 15,1 36 1,0-19-16,17 1 0,-18 0 15,1-1 1,-18 1-16,-18-1 16,18 1-1</inkml:trace>
  <inkml:trace contextRef="#ctx0" brushRef="#br0" timeOffset="68124.0664">10389 14164 0,'0'18'16,"0"-36"-16,0 53 16,-17-35-1</inkml:trace>
  <inkml:trace contextRef="#ctx0" brushRef="#br0" timeOffset="115978.2534">17251 13847 0,'0'0'0,"0"-18"16,0 0 0,0 36-1,0 17 1,0 0-16,0 1 16,0-1-16,0 53 15,17-53-15,1 54 16,0-72-16,17 36 15,0-17 1,1-36-16,17-18 16,-36 0-16,18-35 15,-17 36-15,-18-54 16,0 36-16,0 17 0,0-35 16,0 36-1,0 52 1,0 0-16,18 71 15,-1-53-15,1 18 16,35 52-16,-35-70 16,17 70-1,-18-70-15,1 18 16,-18-36-16,0 18 16,-18-53-16,-34 18 15,34-18-15,-17 0 16,-1 0-16,1-18 0,0-17 15,-36-18-15,54 35 16,-19-35-16</inkml:trace>
  <inkml:trace contextRef="#ctx0" brushRef="#br0" timeOffset="116473.2421">17921 13547 0,'-18'0'31,"1"0"-31,-18 17 16,17 1-16,-35 17 16,35-17-16,1 0 15,-1 17-15,18-18 16,0 1-16,18 17 0,-1-17 16,19 35-16,-1-35 15,18 17-15,-36-18 16,1 1-16,0-18 15,-1 18-15,1-18 0,-18 17 16</inkml:trace>
  <inkml:trace contextRef="#ctx0" brushRef="#br0" timeOffset="116706.8629">18062 13670 0,'0'0'15,"0"18"-15,0-1 0,0 19 16,18-19-16,-18 1 16,18 35-16,-18-35 15,0-1-15,17 1 16,-17-1-16</inkml:trace>
  <inkml:trace contextRef="#ctx0" brushRef="#br0" timeOffset="117124.2808">18186 13529 0,'17'18'32,"1"17"-17,0-17-15,-1 17 16,1-17-16,0-1 0,34 18 16,-34-17-16,35 17 15,-35-35-15,17 18 16,-17-18-16,-18 18 15,-18-18 1,0 0 47,18 17-63,-17 1 15,-1 0-15,-17-1 16,17 1-16,0-1 15,1 19 1,-1-36-16,1 35 16,17-17-16,-18-1 0</inkml:trace>
  <inkml:trace contextRef="#ctx0" brushRef="#br0" timeOffset="117530.6401">18874 14288 0,'0'0'16,"-53"35"-16,17-18 0,-16 36 15,16-35-15,19 0 16,17-1-16,-18 1 16</inkml:trace>
  <inkml:trace contextRef="#ctx0" brushRef="#br0" timeOffset="118158.3073">19526 14058 0,'0'35'16,"0"1"-16,0-1 0,0 0 0,0 1 16,0-1-16,36 0 15,-1 36-15,0-54 16,36-17-16,-36 0 16,0 0-16,0-35 15,1 17-15,-19-34 0,19-19 16,-36 36-16,17-36 15,-17 53-15,-17 1 16,17 34 0,0 72-16,0-36 15,0 88-15,17-71 16,-17-17-16,18 18 0,0-18 16,-1 0-16,-17-1 15,18 19-15,-18-36 16,-18 1-16,1-19 15,-19-17 1,1-17-16,0-1 0,-1 0 16,1 1-16,-35-54 15,34 53-15,-17-52 16,36 35-16,-1-18 16</inkml:trace>
  <inkml:trace contextRef="#ctx0" brushRef="#br0" timeOffset="118471.5363">20267 13635 0,'0'-18'16,"-18"18"-16,18 18 16,-17-18-16,-18 35 15,17-17-15,0 35 16,1-36-16,17 36 16,0-35-16,17 17 15,19 0-15,-19 1 16,36-1-16,-35-35 15,-1 18-15,1-18 0,0 0 16</inkml:trace>
  <inkml:trace contextRef="#ctx0" brushRef="#br0" timeOffset="118715.0064">20461 13653 0,'0'17'15,"18"1"1,-18-1-16,0 19 16,-18-36-1,18 17-15,0 1 0,-18 17 16,18-17-16,0 0 16,18-1-1,0-17-15,17 0 16,-17 0-16,-1 0 15</inkml:trace>
  <inkml:trace contextRef="#ctx0" brushRef="#br0" timeOffset="119003.8043">20567 13653 0,'0'-18'0,"0"36"0,18-36 15,-1 18 1,36 0-16,-35 18 16,35-1-16,-18 1 15,-17-1-15,17 1 0,-17 0 16,-1-18-16,1 17 0,-18 1 16,0 0-1,-18-1-15,18 1 16,-17-18-16,-19 35 15,19-17 1,17-1-16,-18 19 16,18-19-16,0 1 0,18 0 15</inkml:trace>
  <inkml:trace contextRef="#ctx0" brushRef="#br0" timeOffset="119309.5699">21273 14305 0,'0'0'16,"-36"18"-16,19-1 0,-36 36 16,17-35-16,1 17 15,35-17 1</inkml:trace>
  <inkml:trace contextRef="#ctx0" brushRef="#br0" timeOffset="119477.5339">21731 14270 0,'18'18'15,"-1"-18"-15,1 0 16</inkml:trace>
  <inkml:trace contextRef="#ctx0" brushRef="#br0" timeOffset="119615.378">22102 14252 0,'17'0'15,"1"0"-15,-1 0 16,1 0 0</inkml:trace>
  <inkml:trace contextRef="#ctx0" brushRef="#br0" timeOffset="119755.6723">22384 14217 0,'0'0'0,"17"0"16,-17 18 15</inkml:trace>
  <inkml:trace contextRef="#ctx0" brushRef="#br0" timeOffset="119910.4852">22878 14252 0,'-18'53'15,"0"-35"-15,-52 35 16,35-18-16,-71 18 16</inkml:trace>
  <inkml:trace contextRef="#ctx0" brushRef="#br0" timeOffset="120612.4276">23513 14005 0,'0'36'15,"0"-1"-15,17 18 16,-17-36-16,36 36 16,-1-35-16,18 0 15,-36-18-15,54-18 16,-53 0-16,17-52 16,-17 52-16,-18-52 15,17 52-15,-17-17 16,0 52-1,18 54-15,-1-1 16,36 72-16,0-19 16,-35-70-1,17 53-15,-35-53 16,0-18-16,0-17 0,0-1 16,-17 1-16,-19-1 0,19-17 15,-19 0-15,-34-52 16,17 34-16,-18-35 15,36 18-15,-18-36 16,35 36-16,1 17 16</inkml:trace>
  <inkml:trace contextRef="#ctx0" brushRef="#br0" timeOffset="120978.6274">24271 13388 0,'0'0'16,"-18"0"-16,1 0 0,-18 0 16,-1 18-16,-34 17 15,52-18-15,-17 19 16,17-19-16,18 19 0,-17 17 16,34-18-16,36 35 15,-35-52-15,70 17 16,-53-17-16,53 0 15,-52-18 1,-1-18 0</inkml:trace>
  <inkml:trace contextRef="#ctx0" brushRef="#br0" timeOffset="121195.2128">24448 13388 0,'0'0'0,"17"0"16,18 18-16,18-18 15,-17 17 1,34-17-16,-35 0 16,1 0-16,-19 0 0,1 0 15,-36 0 1</inkml:trace>
  <inkml:trace contextRef="#ctx0" brushRef="#br0" timeOffset="121344.7198">24589 13547 0,'0'0'16,"35"70"-16,-17-34 0,-1-1 15,1-18-15,17 36 16,-17-35-16,-1 0 15,-17-1-15</inkml:trace>
  <inkml:trace contextRef="#ctx0" brushRef="#br0" timeOffset="121741.2634">24853 13635 0,'0'0'0,"0"18"0,18-18 15,-1 17-15,1 1 16,17-1-16,-17-17 16,17 0-1,-35-17 1,0-1-1,0 36 1,0 17 0,0 0-16,18 36 15,0-36-15,-1 0 16,1 18-16,-18-35 16,18 0-16,-18-1 15,-18-17-15,0 0 16,1-17-16,-19-19 15,19 19-15,-19-1 16,19 0-16,-1-34 16,18 34-16</inkml:trace>
  <inkml:trace contextRef="#ctx0" brushRef="#br0" timeOffset="122078.9903">25153 13476 0,'-18'0'16,"36"0"0,0 0-1,17 18-15,-17-18 16,17 35-16,-17-17 15,34 17 1,-34-17-16,17-1 16,-17-17-16,-18 18 0,0 0 15,-35-1 1,17 1-16,-17-1 16,0 19-1,17-19-15,0-17 16,1 18-16,17 0 0,-18-18 0</inkml:trace>
  <inkml:trace contextRef="#ctx0" brushRef="#br0" timeOffset="131271.8417">25700 13317 0,'18'18'31,"-1"0"-31,1-1 16,17 1-16,0 0 0,1 17 16,-1 18-16,18 0 15,-18 0-15,18 17 0,-18 18 16,36 89-16,-54-89 15,1 0-15,0 0 0,-18-17 16,0 17-16,-36 36 16,1-54-16,-35 18 15,17-35-15,-18 0 16</inkml:trace>
  <inkml:trace contextRef="#ctx0" brushRef="#br0" timeOffset="132145.6496">16916 13264 0,'-36'0'16,"1"18"0,0 53-16,17-1 15,1 71 1,-1-35-16,18 0 0,0 88 15,0-88-15,18-18 16,17 53-16,-17-70 16,-1-18-16,1 0 0,17-18 15,-17 0-15,-1-17 16,1-1-16</inkml:trace>
  <inkml:trace contextRef="#ctx0" brushRef="#br0" timeOffset="132862.2903">15663 13370 0,'0'71'16,"18"-18"-16,-18 17 0,18 1 16,-1 17-16,-17-17 0,18 17 15,-18 0-15,18-17 0,-18-1 16,17-17-16,1 35 15,-18-52-15,17-1 16,-17-53 0</inkml:trace>
  <inkml:trace contextRef="#ctx0" brushRef="#br0" timeOffset="133130.7605">15575 13388 0,'35'-35'16,"-70"70"-16,106-88 0,35 18 15,-54 35-15,90 17 16,-90 1-16,54 70 16,-70-35-1,-1 35-15,-35-35 16,-71 35-16,36-52 15,-88 17-15,70-36 16,-71 19-16,89-36 16,-36 17-1,54-17-15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11:31.2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6632 11906 0,'0'18'16,"0"0"-16,36 34 16,-1-16-16,18-1 15,0 0-15,0 18 0,70 18 16,-52-36-16,70 36 15,-88-54 1,35 36-16,-53-18 16,18 1-16,-53-19 15,18 1-15,-36-18 16,18-18 0</inkml:trace>
  <inkml:trace contextRef="#ctx0" brushRef="#br0" timeOffset="200.6861">7250 11906 0,'-53'53'0,"106"-106"0,-195 212 16,90-106-16,-1 0 15,0 17-15,17-17 0,-16 0 16,16-17-16,19-1 0,-36 0 15</inkml:trace>
  <inkml:trace contextRef="#ctx0" brushRef="#br0" timeOffset="544.9724">7655 11359 0,'0'0'16,"-17"0"-1,-1 18-15,0 0 16,-17 17-16,17-17 15,1 17-15,-1 0 0,1 0 16,17 36-16,0-36 16,17 1-16,18-19 0,1 1 15,52 17-15,-53-17 16,36-1-16,-36-17 16,0 0-1,-17 18-15</inkml:trace>
  <inkml:trace contextRef="#ctx0" brushRef="#br0" timeOffset="862.3175">7920 11448 0,'0'17'15,"0"1"-15,0 0 0,18 17 16,-18-18-16,0 19 0,17-1 15,-17-17-15,0 17 16,18 0-16,-18-17 16,17 0-16,1-18 15</inkml:trace>
  <inkml:trace contextRef="#ctx0" brushRef="#br0" timeOffset="1150.5837">8026 11412 0,'0'18'15,"35"0"1,-17-1 0,17 1-16,0 0 15,71 34-15,-35-16 16,-1-19-1,-52 1 1,-18 0-16,0 17 16,-18-17-16,0-1 15,-17 1-15,18 17 0,-19-17 0,1-1 16,-18 19-16,35-19 16,1 1-16,17 0 15</inkml:trace>
  <inkml:trace contextRef="#ctx0" brushRef="#br0" timeOffset="1835.1483">14111 11994 0,'0'0'16,"0"18"-1,35 17 1,1 1-16,52 52 16,-35-35-16,53 17 15,-53-34-15,52 17 16,-69-36-16,-1 1 15,0-1-15,0 1 0,1-18 16,-19-18 0</inkml:trace>
  <inkml:trace contextRef="#ctx0" brushRef="#br0" timeOffset="2002.1072">14587 12065 0,'-70'71'0,"140"-142"0,-175 177 16,52-71-16,0 0 0,17 18 16,-16-17-16,16-1 15,19 0-15,-36 18 16,53-35-16</inkml:trace>
  <inkml:trace contextRef="#ctx0" brushRef="#br0" timeOffset="2352.1366">15117 11324 0,'0'0'16,"17"-17"-16,-34 34 15,-1-17-15,-35 53 16,35-18-16,-35 36 16,36-36-16,-1 36 15,18-36-15,18-17 16,35 35-1,-18-36-15,36 1 16,-36 0-16,0-1 0,-17-17 16,35 35-1,-36-35-15</inkml:trace>
  <inkml:trace contextRef="#ctx0" brushRef="#br0" timeOffset="2847.0656">15469 11377 0,'18'0'31,"-18"18"-31,18-1 16,-18 1-16,17 0 16,-17-1-16,0 36 15,0-35-15,0-1 16,0 1-16,-17 17 0,17-17 0,-18 0 16,18-1-16,18-17 15,-1 18 1,1-18-16,17 0 15,-17 0-15,-1 0 0,19 18 16,-19-18-16,1 0 16</inkml:trace>
  <inkml:trace contextRef="#ctx0" brushRef="#br0" timeOffset="3141.8494">15716 11324 0,'-17'0'16,"34"0"-16,-17 18 15,36 17 1,-1-17-16,35-1 16,-34 1-16,52 0 15,-53-1-15,-17-17 16,17 36-1,-35-19-15,0 1 16,-18-1-16,-35 36 16,36-35-16,-1 0 15,1-18-15,-1 17 0,-17 1 16,17 17 0,0-35-1</inkml:trace>
  <inkml:trace contextRef="#ctx0" brushRef="#br0" timeOffset="3587.0713">15452 11448 0,'0'-18'15,"0"0"1,0 1 0,-18 17-16,0 0 15,1 0 1,-1 0-16,-35 0 15,36 17-15,-19 1 16,19 0-16,-1-1 0,0 1 0,18 0 16</inkml:trace>
  <inkml:trace contextRef="#ctx0" brushRef="#br0" timeOffset="4227.14">19932 11942 0,'18'17'32,"52"54"-32,-35-36 15,54 36-15,-36-36 16,-1 0-16,1 0 0,0 1 15,18 17 1,-36-36-16,-17 1 16,-1 0-16,-17-36 15</inkml:trace>
  <inkml:trace contextRef="#ctx0" brushRef="#br0" timeOffset="4399.2265">20391 11994 0,'-18'18'16,"36"-36"-16,-54 71 0,1-17 0,0-1 16,-1 0-16,1 18 0,0-18 15,-36 36 1,36-36-16,0 1 0,0-1 16,17-18-16,18 1 15</inkml:trace>
  <inkml:trace contextRef="#ctx0" brushRef="#br0" timeOffset="4870.7086">20973 11289 0,'0'0'0,"-18"0"16,0 0 0,1 0-16,-1 0 0,0 18 15,-34 17 1,34-18-16,0 36 15,1-35-15,17 17 16,0-17-16,17 35 16,-17-36-16,18 1 15,0 0-15,-18-1 0,17 1 16,1-18-16,-18 18 0,17-18 16,-17 17-16,18-17 15,0 18-15,-1-18 16,1 0-16,0 0 15,-1 0-15,1 0 0,0 18 16,-1-18 0,-17 17-1,-17-17 1,17 18-16</inkml:trace>
  <inkml:trace contextRef="#ctx0" brushRef="#br0" timeOffset="5339.1299">21184 11395 0,'18'0'16,"-18"-18"-1,18 18 1,17 0 0,-17 0-16,-1 0 15,1 0-15,-1 0 0,1 0 16,0 18-16,-18-1 16,-18 1-16,0 0 15,-17 17 1,18-35-16,-1 18 0,18-1 31,18 1-15,-1-1-16,1 1 15,17 0-15,-17-1 0,17 19 16,-35-19 0,-18 19-16,1-36 15,-36 17-15,35-17 16,-17 0-16,17 0 15,1-17-15,17-1 16,17-17 0</inkml:trace>
  <inkml:trace contextRef="#ctx0" brushRef="#br0" timeOffset="5660.7418">21378 11307 0,'18'0'31,"35"17"-31,-35 1 16,52-1 0,-35 1-16,36 0 15,-36-18-15,-17 17 0,-1 1 16,-17 0-16,0-1 0,0 19 15,-17-19-15,-1 18 16,1-17-16,-1 0 16,0-18-16,1 17 15,-19 1-15,36 0 16,-17-1-16,17 1 16,-18 17-16,18-17 15,0 17 1</inkml:trace>
  <inkml:trace contextRef="#ctx0" brushRef="#br0" timeOffset="6228.7764">25329 11924 0,'0'0'16,"36"18"-16,-1-1 0,0 1 16,53 52-16,-35-34 15,53 34 1,-53-35-16,0 1 15,-18-19-15,1 1 0,17 17 16,-53-52 0,-18-1-1,0-17-15</inkml:trace>
  <inkml:trace contextRef="#ctx0" brushRef="#br0" timeOffset="6378.1924">25859 11853 0,'-53'53'16,"106"-106"-16,-142 142 0,37-54 0,16 18 0,-52 17 16,53-17-1,-18 18-15,35-36 16,1 0-16</inkml:trace>
  <inkml:trace contextRef="#ctx0" brushRef="#br0" timeOffset="6889.7951">26247 11218 0,'0'-17'0,"0"-1"32</inkml:trace>
  <inkml:trace contextRef="#ctx0" brushRef="#br0" timeOffset="7291.9391">26247 11218 0,'35'-53'0,"-17"53"47,-36 18-16,-17 17-15,-1-17-16,-34 17 15,35 1-15,-1-1 16,36-18-16,-17 1 15,17 17 1,17-17-16,36 17 0,-18 1 16,18 16-16,-35-34 15,53 17 1,-54-17-16,1 0 0,-18-1 16,0 1-1,-18-18-15</inkml:trace>
  <inkml:trace contextRef="#ctx0" brushRef="#br0" timeOffset="7590.9167">26547 11254 0,'0'0'15,"17"-18"-15,-34 36 16,-1-1 0,0 1-16,18 0 0,-17 17 15,34 0-15,1 0 16,0-17-16,17 0 16,0-1-16,0-17 15,1 0-15,-19 0 16,1 0-16,0 0 0,-1 0 15,-34 0 17</inkml:trace>
  <inkml:trace contextRef="#ctx0" brushRef="#br0" timeOffset="7801.9765">26705 11271 0,'0'18'0,"0"0"16,0 52-1,0-35-15,18 18 16,-18-17-16,0-1 0,18 0 0,-18-17 16,0 17-16,17 0 15,-17-17-15,18-18 16,-18-18-16</inkml:trace>
  <inkml:trace contextRef="#ctx0" brushRef="#br0" timeOffset="8125.3374">26864 11236 0,'18'0'15,"-1"18"1,54-1-16,-36 1 16,36 17-1,-36-17-15,0-1 0,18 1 16,18 17 0,-36-35-16,0 18 0,-17-18 15,-36 18 1,-35 17-1,18-17-15,-35 34 16,34-16-16,1 17 16,17-18-16,-17 0 15,35-17-15,-35 35 16,17-53-16</inkml:trace>
  <inkml:trace contextRef="#ctx0" brushRef="#br1" timeOffset="26839.3003">4921 7691 0,'0'-18'0,"-17"18"15,17 18 32,17 34-31,-17 19-16,18 0 15,17 123-15,-35-71 0,18 18 16,17 124-16,-17-159 16,-1 88-1,1-124-15,-18 54 16,0-71-16,0 0 15,0-36-15,0 1 16,0-36-16,0-17 16</inkml:trace>
  <inkml:trace contextRef="#ctx0" brushRef="#br1" timeOffset="27661.7118">4833 7691 0,'-18'-18'15,"36"18"1,17-18 0,1 1-16,-1 17 15,18 0-15,0 0 16,0 0-16,17 0 0,1 0 16,17 0-16,0 0 0,124 0 15,-106-18-15,105 18 16,-122 0-16,87-18 15,-88 18-15,53 0 16,-70 0-16,35 0 16,-71 0-16,18 0 15,-36 0-15,1-17 16,0 17 0,-18 17-1,17 1-15,-17 0 16,18-1-16,0 19 15,17-1 1,-35-18-16,18 1 0,-18 17 16,0 1-16,0 70 15,0-36-15,0 71 16,0-53-16,17 71 16,1-71-16,-1 71 15,1-88-15,0 87 16,-1-87-16,-17 52 15,0-70-15,18 53 16,-18-53-16,0 18 16,0-36-16,0-17 15,0-1-15,-18 1 0,-17-18 32,17 0-32,-17 0 0,-35 0 15,17 0-15,-88 0 16,52 0-16,-16 0 15,-1 0-15,-159 17 16,124 1-16,-176 17 16,175-35-16,19 18 15,-53-18-15,123-18 16,-53-17-16,71 35 16,-1-18-16,36 1 15,0-1-15</inkml:trace>
  <inkml:trace contextRef="#ctx0" brushRef="#br1" timeOffset="28489.5221">5874 8573 0,'0'-36'15,"0"72"-15,-18-89 0,18 35 16,-35 0-16,17 1 15,1 17-15,-19 0 16,19 0-16,-19 0 0,-17 35 16,18 0-16,18 1 0,-1-1 15,0 0-15,18 0 0,0 36 16,18-36 0,17 18-16,0-35 15,36-1-15,-36 1 16,18-36-16,-35 1 15,17-1-15,-17 0 16,-18-17-16,17-18 16,-17 18-16,-17-53 15,-1 70-15,0-35 16,1 36-16,-1-1 16,18 36-16,0 17 15,0 18 1,35 53-16,-17-53 15,17 17-15,-17-35 0,17 18 16,18 18 0,-17-54-16,-19 1 0,1 0 0,-1-1 15</inkml:trace>
  <inkml:trace contextRef="#ctx0" brushRef="#br1" timeOffset="30346.4545">6209 8096 0,'-18'0'31,"-17"36"-15,17-36-16,1 35 15,-1-18-15,0-17 16,18 18-16,0 0 16,-17 17-1,34-17-15,-17-1 0,18 19 0,0-19 16,35 18-1,-18-35-15,0 18 16,-17-18-16,-1 18 0,19-18 0,-19 17 16</inkml:trace>
  <inkml:trace contextRef="#ctx0" brushRef="#br1" timeOffset="31242.7248">6350 8149 0,'0'18'31,"0"-1"-15,0 19-1,0-19-15,18 19 16,-18-19-16,0 1 16,0 0-16</inkml:trace>
  <inkml:trace contextRef="#ctx0" brushRef="#br1" timeOffset="31609.701">6456 8008 0,'0'18'15,"17"-18"1,1 17-16,0 1 15,-1 0-15,19-1 16,-19 1-16,1 0 16,0 17-1,-1-18-15,1 19 16,0-19-16,-18 1 16,0 0-1,-18-18-15,0 17 16,18 1-16,-35 0 15,17-18-15,18 17 16,-17-17-16,17 18 16,0-1-1</inkml:trace>
  <inkml:trace contextRef="#ctx0" brushRef="#br1" timeOffset="33495.354">12577 7779 0,'0'17'16,"17"19"-16,-17-1 16,18 71-16,-1-36 15,19 124 1,-19-70-16,1 123 15,0-106-15,-18-18 0,17-17 16,1 71-16,-18-124 16,18 17-16,-18-52 15,0-1 1,0-34-16</inkml:trace>
  <inkml:trace contextRef="#ctx0" brushRef="#br1" timeOffset="34181.8055">12612 7567 0,'17'0'31,"19"0"-15,-1 0-16,0 0 16,18 18-16,18-18 0,88 0 15,-54 0-15,125-18 16,-107 18-16,18 0 15,0 0-15,0 0 0,124-18 16,-141 18-16,87 0 16,-123 0-16,36 18 15,-89 0-15,18 17 16,-53-17-16,18 17 16,-18 0-16,17 18 15,-17 0 1,0-18-16,18 18 0,0 88 15,-18-70 1,17 17-16,1 106 0,-18-70 16,0-19-16,35 125 15,-35-142-15,35 88 16,-35-87-16,18 52 16,-18-88-16,18-18 15,-18 35-15,0-52 16,-36 17-16,19-35 15,-36 18 1,0-18-16,-18 0 0,1 0 16,-142-18-16,-70 18 15,106 0-15,-195 53 16,195-35-16,-142 17 16,195-17-16,-54-1 15,124-17 1,1-35-16,52 0 15</inkml:trace>
  <inkml:trace contextRef="#ctx0" brushRef="#br1" timeOffset="34762.8489">13600 8608 0,'0'-35'16,"0"70"-16,0-88 0,0 35 15,0 1-15,-18-1 16,-35 18-16,35 0 16,-17 0-16,-18 71 15,18-19-15,17 1 16,18 18-16,-17-18 0,34 0 15,1 0-15,0 0 0,52-1 16,-35-34-16,54-18 16,-36 0-16,-18-18 15,0-17-15,-17 0 0,17-36 16,-35 18-16,-35-17 16,17 35-1,-17-18-15,17 35 16,1 18-16,17 18 15,17 35-15,1 0 16,-1-18-16,1 18 0,17-18 16,1 0-16,-19-17 15,54 35-15,-54-53 16,1 17-16</inkml:trace>
  <inkml:trace contextRef="#ctx0" brushRef="#br1" timeOffset="35469.3099">14129 8026 0,'0'0'15,"17"-18"-15,-34 18 31,17 18-31,-36 17 16,1 0 0,18-17-16,-1 0 0,0-1 15,1 18-15,17-17 16,0 0 0,0-1-16,35 19 15,-17-19-15,17 19 16,0-19-16,0 1 15,-17-1-15,0 1 16,-1-18-16,-17-18 16</inkml:trace>
  <inkml:trace contextRef="#ctx0" brushRef="#br1" timeOffset="35742.0352">14252 8096 0,'18'0'32,"0"0"-32,17 18 15,-35 0-15,35 17 16,-35-18-16,18 19 16,-18-19-1,-18 19-15,18-19 16,-18-17-1,36 0 1,0 0 0,-1 0-16,19 0 15,-19 0 1</inkml:trace>
  <inkml:trace contextRef="#ctx0" brushRef="#br1" timeOffset="36069.4076">14464 8043 0,'18'18'47,"-1"0"-31,1-18-16,17 17 15,-17-17-15,17 18 16,-17-18-16,-18 18 16,17 17-16,-17-18 15,0 19-15,0-19 16,-17-17-16,17 18 0,0 0 16,-18-18-1,0 17-15,1-17 16,-1 18-16,0 0 15,1-1-15,-1 1 16</inkml:trace>
  <inkml:trace contextRef="#ctx0" brushRef="#br1" timeOffset="36919.0643">18521 8008 0,'0'53'0,"17"18"16,-17 17-16,18 18 0,0 141 16,-18-124-16,35 106 15,-17-123-15,-18-35 16,17-18-16,1 0 16,17-18-16,-17-18 15,35-69-15,-36 16 16</inkml:trace>
  <inkml:trace contextRef="#ctx0" brushRef="#br1" timeOffset="37388.5008">18468 7867 0,'88'-18'0,"-176"36"0,229-36 15,-53 18-15,0-17 0,18-1 16,159-17-16,-142 35 16,124-18-16,-123 18 15,87 0 1,-105 0-16,71 18 16,-107-1-16,18 19 15,-52-19-15,-19 72 16,-17-37-16,0 1 15,0 88-15,0-52 16,0 87-16,0-70 16,18-18-16,-18 18 0,35-18 15,0 88-15,-17-105 16,0 17-16,-1 18 16,-17-53-16,-17 18 15,-1-36-15,-17-18 16,-18 1-16,0-18 0,-141 0 15,88 0-15,-17-18 16,-177 1-16,159 17 16,0 0-16,-89 17 15,54 1 1,123-18-16,0 18 16,53-36-16</inkml:trace>
  <inkml:trace contextRef="#ctx0" brushRef="#br1" timeOffset="37982.8076">19385 8590 0,'0'0'15,"0"-17"-15,0-1 16,-17 0-16,-1 1 16,-17 17-1,-1 17-15,19 1 0,-19 52 16,19-34-16,-1 52 16,18-53-16,18 18 15,-1-35-15,19 17 16,-1-35-16,0-18 15,-17 1-15,17-19 16,-35 1-16,18-18 16,-18 18-1,0-18-15,0 35 16,-18 1-16,18 34 16,18 19-1,-1-19-15,1 19 16,0-19-16,17 36 15,-17-35-15,17 17 16,-17-17 0,-36-18-16,18-18 15,0 0-15</inkml:trace>
  <inkml:trace contextRef="#ctx0" brushRef="#br1" timeOffset="38333.2395">19614 8132 0,'0'17'32,"-17"1"-32,-18 17 15,17 0-15,0-17 16,1 17-16,17-17 0,-18 35 16,36-36-16,17 19 15,0-19-15,18 1 16,-35 0-16,35-18 15,-36 17-15,1-17 16</inkml:trace>
  <inkml:trace contextRef="#ctx0" brushRef="#br1" timeOffset="38688.9878">19844 8167 0,'17'0'16,"1"17"-1,0-17 1,-18 18-16,17 17 16,1-35-16,-18 18 15,0 0-15,18-18 16,-18 17-16,0 1 15,0 0 1,0-1-16,0 1 16,0 17-1,-18-17-15,0-1 16,1-17 0,-1 18-16,18-36 15,0 1 1,0-1-1,-18 18-15</inkml:trace>
  <inkml:trace contextRef="#ctx0" brushRef="#br1" timeOffset="39250.9804">19985 8114 0,'-18'0'16,"36"0"15,0 0-31,-1 0 16,36 18-16,-35-18 15,17 35-15,-17-35 16,-1 17 0,1 1-16,-18 0 31,0-1-15,-18 1-1,18 0-15,0-1 0,0 19 16,0-19-16,0 36 15,-17-18-15,17-17 16,0 0-16,0-1 0,-18 1 16,0-18-1</inkml:trace>
  <inkml:trace contextRef="#ctx0" brushRef="#br1" timeOffset="40291.0492">19738 8167 0,'-18'0'15,"18"-18"1,-17 18-1,34 0 32,1 0-31,17 18 0,-17-18-16,35 17 15,-36 1-15,19 17 16,-36-17-16,17 0 0,-17 17 15,0-17 1,-17 17-16,17-18 16,-18-17-1,36 0 17,17 0-17,-17 18-15,17 0 16,-17-1-16,17 19 15,-35-19-15,0 1 16,0 0-16,-35-1 16,-1-17-16,1 18 15,0-18-15,-1-18 16,19 18 0,-1 0-16,36 0 31</inkml:trace>
  <inkml:trace contextRef="#ctx0" brushRef="#br1" timeOffset="41354.615">24959 8555 0,'-35'-35'16,"-1"35"-16,19 0 0,-54 17 15,54 19 1,-19 52-16,19-35 0,17 0 16,0 17-1,17-17-15,19 0 0,34 35 16,-17-53-16,35-17 15,-35-36-15,18-17 16,-36 0-16,0-53 16,-17 35-16,-18-53 15,0 53-15,-35-35 16,35 70-16,-36-17 16,36 53-1,36 34 1,-19 1-16,36 36 15,-17-37-15,16-16 16,1 34-16,-17-34 16,-19-19-16,1 1 0,0-18 15</inkml:trace>
  <inkml:trace contextRef="#ctx0" brushRef="#br1" timeOffset="41626.3479">25612 8026 0,'-18'17'15,"0"54"-15,18-36 16,-17 36-1,34-36-15,19 0 16,-1-17-16,36 0 16,-36-18-16,35 0 15,-34-18-15,-1 18 16,0-18-16</inkml:trace>
  <inkml:trace contextRef="#ctx0" brushRef="#br1" timeOffset="41775.6184">25788 8184 0,'0'36'16,"0"-72"-16,0 89 15,0 0-15,18-17 16,-18 16-16,0-34 16,0 17-16,-18-17 15</inkml:trace>
  <inkml:trace contextRef="#ctx0" brushRef="#br1" timeOffset="42094.1803">25435 8043 0,'0'0'0,"-35"36"15,17-19-15,-17 19 16,17-19-16,1 36 16,17-18-16,17 18 15,1-35 1,53 35-16,-36-18 15,35 18-15,-34-35 16,17 17-16,-18-35 16,-17 18-1</inkml:trace>
  <inkml:trace contextRef="#ctx0" brushRef="#br1" timeOffset="42375.8563">26053 8167 0,'35'0'15,"-70"0"-15,88 17 0,-18 1 0,18 17 16,-36-17-16,19 0 15,-36-1-15,0 1 16,-18 0 0,-35 17-16,35-35 15,-17 17 1,0-17-16,17 0 16</inkml:trace>
  <inkml:trace contextRef="#ctx0" brushRef="#br1" timeOffset="43554.8915">25770 7814 0,'-35'-18'0,"18"18"16,-72 0-16,36 0 15,-70 36 1,52-36-16,-17 17 16,0 1-16,0 0 0,17-1 0,-17-17 15,17 18-15,-87-18 16,105 18-16,-53-18 16,71 0-16,-36 0 15,54 0-15,-1 0 16,0 17-16,1-17 15,-1 0-15,0 0 16,1 18-16,-1-18 16,0 17-1,18 1 1,0 0 0,18-1-16,0 1 0,-1 17 0,36 36 15,-35-18-15,17 53 16,-17-36-16,-1 1 15,-17-1-15,0 18 16,0 1-16,18-1 0,-18 71 16,0-71-16,0-18 15,0 1-15,0 17 16,18-35-16,-18-35 16,17-1-16,-17 1 0,36-18 15,-19 0-15,1 0 16,0 0-16,17 0 0,35 0 15,-34 0-15,17 0 16,-1 18-16,72-18 16,-53 0-16,87 17 15,-70-17-15,106 18 16,-88-1-16,0 1 16,0-18-16,0 18 0,88-18 15,-106 17-15,53-17 16,-70 18-1,17-18-15,-70 0 16,-1 0-16,-17-18 16,-17 1-1,17-1-15,-36-35 16,36 36-16,-17-36 16,17 17-16,0-17 15,0-35-15,0 18 16,0-1-16,0 1 0,0-19 15,0 1-15,0 0 0,0-88 16,0 105-16,0 36 16,0-36-1,0 36-15,0-36 16,17 36-16,1-35 16,-18 52-16,18-53 15,-18 36-15,0-18 16,0 18-16,-18 17 0,-17-35 15,17 36-15,-35 17 16,35-18-16,-52 18 16,52 0-16,-52 0 15,52 0-15,-70-18 16,53 1-16,-107-1 16,72 0-1,-71 1-15,70 17 16,-70 53-16,106-36 15</inkml:trace>
  <inkml:trace contextRef="#ctx0" brushRef="#br1" timeOffset="44706.1918">5362 8114 0,'18'0'47,"17"0"-47,-17 0 15,17 0-15,53 0 16,-52 0-16,16 0 16,-16 0-16,-1 0 0,-17 18 0,35-18 15,-36 17 1,1-17-16,-18-17 31,-18-1-31</inkml:trace>
  <inkml:trace contextRef="#ctx0" brushRef="#br1" timeOffset="45011.8069">5662 7938 0,'18'0'31,"-1"17"-31,19 1 16,-1-18-16,18 17 16,-36 1-16,1-18 15,0 18-15,-1-1 0,19 19 16,-36-19-16,0 1 15,0 0-15,-18-1 16,-17 1-16,17-1 16,-35 1-1,18-18-15,17 0 0,-17 35 16,17-17-16,1 17 16</inkml:trace>
  <inkml:trace contextRef="#ctx0" brushRef="#br1" timeOffset="45980.6909">13229 8149 0,'18'0'31,"-1"18"-15,19-18-16,34 0 15,-17 0-15,35-18 16,-52 18-16,17 0 15,-18 0-15,-17-17 0,17 17 16,-18 0-16,-34 0 16,-1 0-1,1 0-15</inkml:trace>
  <inkml:trace contextRef="#ctx0" brushRef="#br1" timeOffset="46257.424">13494 7973 0,'-18'0'16,"36"17"-1,-1 1 1,1 0-16,53-1 16,-36-17-16,0 18 0,0 0 15,1-1-15,-19-17 0,19 36 16,-19-36-16,1 17 15,-18 1-15,-18-18 16,18 17-16,-17 1 0,-36 0 16,35-1-16,-35 1 15,18 0 1,17-1-16,1 1 0</inkml:trace>
  <inkml:trace contextRef="#ctx0" brushRef="#br1" timeOffset="47108.922">19015 8184 0,'-18'0'16,"0"0"0,36-17 31,17 17-32,-17 0-15,35 0 16,-18 0-16,18 0 15,-35 0-15,-1 0 16,19 17-16,-19-17 31</inkml:trace>
  <inkml:trace contextRef="#ctx0" brushRef="#br1" timeOffset="47376.382">19085 8043 0,'0'0'16,"18"18"-1,35-18-15,-36 18 16,54-1-16,-53-17 16,35 18-16,-18-18 15,0 18-15,-17-18 16,-18 17-1,0 1-15,-18-1 16,-35 19-16,-17 17 16,34-53-16,1 17 15,-18 1 1,36 0-16</inkml:trace>
  <inkml:trace contextRef="#ctx0" brushRef="#br1" timeOffset="48186.7883">24765 8184 0,'-18'0'15,"1"0"1,-1 0 0,0 0-1,1 0 1,34 0-1,1 0 1,0 0-16,17 18 16,0-18-16,36 0 15,-54 0-15,54 0 16,-53 0-16,17 0 16,-17 0-16,-36 0 31,0-18-16</inkml:trace>
  <inkml:trace contextRef="#ctx0" brushRef="#br1" timeOffset="48460.5153">24906 8079 0,'0'0'0,"0"17"31,18-17-16,-1 18-15,19-18 16,-1 0-16,18 18 16,-18-18-16,0 0 15,-17 17-15,0-17 16,-1 18-16,-34-18 16,-1 17-1,-17 1-15,0 0 16,17-1-16,-17 19 15,17-19 1,0 19-16,1-36 16</inkml:trace>
  <inkml:trace contextRef="#ctx0" brushRef="#br1" timeOffset="50840.4845">6526 7532 0,'18'-18'15,"0"1"-15,-18-1 16,17 18-16,1-18 0,35 1 15,-18-1 1,0 0-16,71-17 16,53-35-1,-71 34-15,18 1 0,0-18 0,158-35 16,-105 70-16,0-17 16,-18 17-16,18 18 0,141 0 15,-159 0 1,141 36-16,-141-19 15,0 1-15,0-1 0,18-17 16,-35 18-16,17 0 0,0-18 16,123 17-1,-140 1-15,-1 0 0,-34-1 16,-1 1-16,53 35 16,-71-18-16,36 18 15,-53-35-15,35 17 16,-35-17-16,18-1 15,-54-17-15,1 18 16,-36-18 0</inkml:trace>
  <inkml:trace contextRef="#ctx0" brushRef="#br1" timeOffset="51713.7567">10954 7355 0,'17'-17'15,"36"17"1,-17 0-16,52 17 16,-18 1-16,107 17 15,-71 1-15,105 17 16,-87-18-16,-18 0 16,17 0-16,-17 1 15,106 17-15,-142-36 16,54 18-16,-89-17 15,-18-18-15,-34-18 16,-18 18 0</inkml:trace>
  <inkml:trace contextRef="#ctx0" brushRef="#br1" timeOffset="52169.1991">12188 7373 0,'-17'0'16,"34"0"-16,-52 0 0,53 0 16,17 53-1,0-18-15,36 36 16,35-1-1,-71-34-15,71 52 16,-53-53-16,-18 18 0,0 18 16,-17-36-16,-36 18 15,-17-36-15,-35 19 16,17-1-16,-71 0 16,71-17-1,-70 17-15,87-17 16,19-1-16</inkml:trace>
  <inkml:trace contextRef="#ctx0" brushRef="#br1" timeOffset="52936.5316">14728 7549 0,'36'-17'16,"-1"-1"-16,0 1 16,36-1-16,-1-17 0,19 17 15,105-35-15,-71 18 16,124 0 0,-106 17-16,0 0 0,177 1 15,-142-1-15,142 18 16,-160 18-16,107 35 15,-142-36-15,107 54 16,-124-18-16,-18-18 16,18 0-16,-18 18 0,71 18 15,-89-36-15,54 18 16,-71-18 0,17 0-16,-35-17 15,-17 0-15,0-18 0,-1 0 16,1 17-1,0-34-15</inkml:trace>
  <inkml:trace contextRef="#ctx0" brushRef="#br1" timeOffset="53271.2642">18274 7479 0,'0'0'0,"18"35"16,-1-17-16,18-1 15,-17 1-15,17 17 0,1-17 16,17 53-16,-36-54 15,1 54-15,-18-36 16,-35 18 0,-1-35-16,-17 35 15,18-36-15,-35 18 16,34-35-16,-34 36 16,34-36-16,1 17 15</inkml:trace>
  <inkml:trace contextRef="#ctx0" brushRef="#br1" timeOffset="53985.1798">20232 7796 0,'17'-17'16,"-17"-1"-16,53 0 15,-17 1-15,-1-1 16,18-17-16,0 17 0,88-35 15,-53 18-15,106-18 16,-88 18-16,0 0 16,0 17-16,-1 0 0,125-17 15,-107 35 1,107 0-16,-125 18 16,125 17-16,-142-17 15,124 17-15,-107 0 16,89 0-1,-88-17-15,53 17 16,-88-17-16,-19 0 16,1-18-16,-17 0 0,17 0 15,-36 0-15</inkml:trace>
  <inkml:trace contextRef="#ctx0" brushRef="#br1" timeOffset="54554.3207">23248 7497 0,'-18'0'0,"36"0"0,-18 0 16,18 0-1,52 35-15,-17-18 16,88 54-16,-70-53 16,105 52-16,-88-35 15,54 18-15,-72-17 16,-17-19-16,-18 1 0,1 0 16,-1-1-16,-18-17 15,1 18-15,0-18 16,-1 0-16,-17-18 15</inkml:trace>
  <inkml:trace contextRef="#ctx0" brushRef="#br1" timeOffset="54860.1333">24059 7602 0,'18'18'31,"0"0"-31,-1-1 16,19 1-16,-1 17 0,53 18 16,-53-18-16,36 18 15,-53-35-15,-1 0 16,-17 17-16,0-17 0,-35 34 15,17-34-15,-70 17 16,53-17-16,-53 35 16,70-35-1,-17-1-15,17 1 0</inkml:trace>
  <inkml:trace contextRef="#ctx0" brushRef="#br1" timeOffset="65511.055">5697 9543 0,'0'17'31,"36"36"-15,-19 0-16,19-18 0,16 18 16,37 106-16,-19-71 15,-17 18-15,53 123 16,0 1-1,-53-142-15,0-18 0,35 72 16,-18-54 0,-52-53-16,35 18 15,-35-35-15,-1-18 0,1-18 32</inkml:trace>
  <inkml:trace contextRef="#ctx0" brushRef="#br1" timeOffset="65927.7007">5574 9895 0,'-18'18'15,"36"-36"-15,-36 18 16,36-70-1,0 35-15,17-54 16,-18 54-16,19-18 16,-36 36-16,17-1 15,1 18-15,0 0 16,-1 18-16,19 17 16,-19-18-16,36 36 15,-18-53-15,1 18 16,34 0-1</inkml:trace>
  <inkml:trace contextRef="#ctx0" brushRef="#br1" timeOffset="66679.0668">13564 9648 0,'0'0'0,"-17"0"0,17-17 15,17 34 1,19 72-16,-1-36 15,53 88 1,-35-71-16,-18 18 0,18 18 16,35 106-16,-52-124 15,52 89-15,-35-107 16,17 36-16,-52-71 16,35 0-1,-35-17-15,-1-36 16,-17 1-16,0-1 0,0-17 15</inkml:trace>
  <inkml:trace contextRef="#ctx0" brushRef="#br1" timeOffset="67007.4399">13564 9931 0,'0'-18'0,"0"0"16,0 1-16,0-18 16,0 17-16,0-17 15,0-1-15,18 19 0,-18-19 16,18-17-16,-18 36 15,17-1-15,1 18 16,17 0-16,-17 0 16,-1 18-16,19-1 0,-1 19 15,53-1 1,-53-17-16,71-18 16</inkml:trace>
  <inkml:trace contextRef="#ctx0" brushRef="#br1" timeOffset="67696.7991">19297 9525 0,'0'18'15,"0"-36"-15,0 53 0,35 71 16,1-35-16,16 17 0,37 88 16,-36-88-16,35 89 15,-35-89-15,35 88 16,-71-105-16,36 35 16,-17-53-16,-19 17 15,-17-52 1,18-18-16,-18-18 15,-18 1-15,1-19 16</inkml:trace>
  <inkml:trace contextRef="#ctx0" brushRef="#br1" timeOffset="68015.6453">19138 9807 0,'0'-17'31,"18"-1"-15,-18 0-16,17 1 0,36-36 16,-35 35-1,35-52-15,-35 34 16,17-34-16,-17 52 15,-1 0-15,-17 1 0,18 17 16,-1 17-16,1 19 16,35 52-1,-18-35-15,18 0 16,-18-18-16,1 0 0,70 18 16,-71-53-16</inkml:trace>
  <inkml:trace contextRef="#ctx0" brushRef="#br1" timeOffset="68731.1614">25171 9507 0,'17'-17'16,"1"34"0,0 19-1,-1 17-15,1 35 0,17 0 0,-17 18 16,52 123 0,-52-105-16,17-1 0,-17-17 15,35 70-15,-36-105 16,36 35-16,-35-71 15,0 18-15,-1-53 16,-17-18 0,0 1-16,-17-19 15,17 19-15</inkml:trace>
  <inkml:trace contextRef="#ctx0" brushRef="#br1" timeOffset="69142.7384">25047 9737 0,'0'0'16,"0"-18"15,0-17-15,18-1-16,0-52 15,-1 53-15,18-36 16,-35 36-16,36-18 16,-19 36-1,-17-1-15,18 0 0,0 18 16,-1 0-1,-17 18-15,36 35 16,-1-18-16,-18-17 0,19-1 16,17 19-16,-18-36 15,18 17 1,-18-17-16,0 0 16,-17-17-16,0 17 0</inkml:trace>
  <inkml:trace contextRef="#ctx0" brushRef="#br1" timeOffset="70382.8291">5098 7585 0,'0'-18'16,"0"-17"-16,17 0 16,19-71-16,-1 35 15,0-17-15,53-88 16,-35 70-16,0 0 16,0-18-16,0 19 0,53-107 15,-71 106-15,18-53 16,-35 106-16,-1 1 15,1 16-15,-18 19 0,0-19 16,0 19 0,18 17-1,-18-18 1</inkml:trace>
  <inkml:trace contextRef="#ctx0" brushRef="#br1" timeOffset="70625.9759">5468 5909 0,'18'-18'16,"-1"1"-16,36-36 0,-17 35 16,52-52-1,-35 52-15,17-17 16,-35 35-16,1 0 0,17 53 15,-36-18-15,1 0 16,-18 0-16,0 18 0,0 36 16,0-54-16,-18 0 15,18 0-15,18-17 16,-18 17-16</inkml:trace>
  <inkml:trace contextRef="#ctx0" brushRef="#br1" timeOffset="71928.2361">13282 7497 0,'0'-18'16,"0"-17"-1,18-1-15,-1-17 0,36-105 16,-17 87-16,16-123 16,-16 88-16,-1 0 15,36-141-15,-36 142 16,0 16-16,0 1 0,1 0 16,-1 18-16,-17-1 15,17-35-15,-35 71 0,0 17 16,0 1-16,-18-1 15</inkml:trace>
  <inkml:trace contextRef="#ctx0" brushRef="#br1" timeOffset="72167.7743">13441 5909 0,'0'0'16,"17"-35"-16,1 17 0,35-52 15,-18 52-15,18-17 16,-17 17-16,16-17 0,1 17 16,-17 0-16,69 1 15,-69 17-15,-1 17 16,-35 19-16,18 34 16,-18-17-16,0-18 0,17 54 15,19-36 1</inkml:trace>
  <inkml:trace contextRef="#ctx0" brushRef="#br1" timeOffset="72819.0413">18927 7796 0,'-18'-17'16,"36"34"-16,-36-70 0,36 1 15,-1-1-15,18-36 0,18 19 16,0-18-16,88-124 0,-70 106 16,88-123-1,-89 105-15,1 19 0,17-125 16,-70 142-16,-1-71 16,-17 89-16,0 17 15,-17 18-15,17-1 0,-18 19 16,-17 17-16,17 0 0,-35 35 15,18 0 1</inkml:trace>
  <inkml:trace contextRef="#ctx0" brushRef="#br1" timeOffset="73047.1481">19385 6138 0,'0'0'0,"18"-53"0,-1 36 16,1-18-16,0 17 15,-1-17-15,36-18 0,-17 17 16,69 1-16,-52 0 16,0 17-1,0 1-15,-18 17 0,1 0 0,-1 17 16,-17 18-16,-36 71 16,18-53-16,-18 53 15,18-71-15,18 1 16,17-1-16</inkml:trace>
  <inkml:trace contextRef="#ctx0" brushRef="#br1" timeOffset="73703.3922">24836 7902 0,'-18'0'16,"36"0"-16,-18 0 0,17-53 15,1 0-15,17 0 16,-17-17-16,52-89 16,-17 71-16,-17-18 0,16 0 15,1-17-15,0-1 16,0 1-16,0-18 0,-18 35 16,1 0-16,17-53 15,-36 106-15,-17 18 16,18 18-16,-18-1 0,-18 18 15,1 0-15,-1 35 0,0-17 16,-35 35-16</inkml:trace>
  <inkml:trace contextRef="#ctx0" brushRef="#br1" timeOffset="73986.144">25118 6385 0,'0'0'16,"0"-53"-16,17 18 0,19-35 16,-1 17-16,18 0 15,0 17-15,70-52 0,-70 53 16,0 0-16,-18 17 0,18 0 16,-35 1-1,0 17-15,-1 0 0,19 35 16,-36 0-16,17 36 15,1-36-15,-18 0 16,17 1-16,-17-1 0,53 18 16,-35-18-16,35-17 15,-18-1-15</inkml:trace>
  <inkml:trace contextRef="#ctx0" brushRef="#br0" timeOffset="80293.0184">5874 4833 0,'17'-53'0,"-34"106"0,34-141 16,-17 70-16,0 1 0,0-1 16,-17 18-16,17 18 15,0 52 1,0-35-16,0 54 15,17-72-15,19 36 16,-19-35-16,19-18 16,-19 0-16,36-35 15,-35-1-15,-18 1 16,17 17-16,-17-17 0,0-18 16,0 36-16,18 34 15,-18 1 1,18 35-16,-1-18 0,19 71 15,-36-53-15,17 35 16,1-53-16,-18 0 16,0 1-16,-18-36 15,1 17-15,-19 1 16,-17-36-16,1 1 16,-19-36-16,36 35 15,-18-35 1,35 36-16</inkml:trace>
  <inkml:trace contextRef="#ctx0" brushRef="#br0" timeOffset="80831.6174">5715 4410 0,'0'0'15,"-18"0"-15,18-18 16,18-17-16,0 17 15,35-52 1,-18 34-16,-18 1 0,19 0 16,-1-18-16,-35 35 15,18 18-15,-1 18 16,-17 17 0,18 0-16,17 18 15,-35-17-15,36-1 16,-19 0-16,1 0 15,-18-17-15,17 0 16</inkml:trace>
  <inkml:trace contextRef="#ctx0" brushRef="#br0" timeOffset="81187.0598">6403 4198 0,'-18'-18'16,"36"36"-16,-53-36 0,17 18 0,0 18 16,1 0-16,-1 35 15,18-18-15,0 53 16,0-53-16,35 54 16,-17-72-16,17 36 15,1-53-15,-19 18 16,1-18-16,-1 0 0,19-18 15</inkml:trace>
  <inkml:trace contextRef="#ctx0" brushRef="#br0" timeOffset="81388.0943">6562 4322 0,'0'52'16,"0"-104"-16,0 122 0,0-35 0,17 18 16,-17-35-1,18 17-15,0-17 16,-1-18 0,-17-18-16</inkml:trace>
  <inkml:trace contextRef="#ctx0" brushRef="#br0" timeOffset="82477.6225">6403 4128 0,'0'-18'15,"0"0"1,18 1 0,-1-1-1,-34 36 32,17-1-31,0 19-1,-18-36-15,18 17 0,-18 1 16,1 17 0,-1-17-16,0-1 15,1 1-15,-1 0 0,18-1 16,-18 1-16,18 0 0,-17-1 15,17 1-15,0 17 16,17-17-16,19 17 31,-36-17-31,17-1 16,1 19-16,-18-19 0,18 1 0,-1-1 16,19 19-16,-19-19 15,36 19 1,-35-36-16,35 17 15,-36-17-15,1 18 16,-36-36 0</inkml:trace>
  <inkml:trace contextRef="#ctx0" brushRef="#br0" timeOffset="82867.0569">6650 4180 0,'0'0'0,"18"0"47,-1 18-47,1 0 0,-1-1 16,36 36-16,-17-35 15,34 17 1,-35-17-16,-17-18 16,0 17-16,-1 1 0,1-18 15,-18 18-15,-18 17 16,1-17-16,-1-1 15,0 1-15,-17 0 0,18-1 16,-19 1-16,19-18 0,-19 35 16,36-17-1,18-1-15</inkml:trace>
  <inkml:trace contextRef="#ctx0" brushRef="#br0" timeOffset="83851.9687">13600 4710 0,'0'-18'16,"0"36"15,0 35-31,0-18 16,17 35-16,1-34 15,0-1-15,17-17 0,-18-1 16,54 1 0,-36-18-16,18-35 15,-18 17-15,-17-17 0,0-36 16,-18 18-16,0 36 15,0-36-15,-18 35 16,0 18 0,18 18-16,0 52 15,18-35-15,0 71 16,-1-70-16,19 52 16,-36-53-16,17 18 15,-17-18-15,-17 0 16,-1-35-16,-35 18 15,18-36-15,-36 1 16,54-1-16,-36-35 16,35 36-16,0-19 15</inkml:trace>
  <inkml:trace contextRef="#ctx0" brushRef="#br0" timeOffset="84196.4521">13529 4410 0,'0'0'16,"0"-18"-16,18 0 15,-1 1-15,36-36 16,-35 18-1,17-18-15,-17 17 16,-1 1-16,1 0 16,0 0-1,-1 52-15,1 36 16,17 18 0,1-36-16,16 36 15,-16-54-15,17 18 16,-36-17-16,19-18 15,-1 0 1</inkml:trace>
  <inkml:trace contextRef="#ctx0" brushRef="#br0" timeOffset="84617.9371">14429 4198 0,'0'0'16,"-18"-18"-16,0 18 16,-17 18-1,17 0 1,1-1-16,-1 1 0,-17 17 16,17-35-16,1 36 15,17-19-15,0 18 16,17-17-16,36 17 15,-35-17-15,52 0 16,-52-18-16,17 35 16,-17-35-16,0 0 15</inkml:trace>
  <inkml:trace contextRef="#ctx0" brushRef="#br0" timeOffset="84917.1401">14587 4216 0,'0'0'15,"18"0"1,17 17 0,1 1-16,16 0 15,-34-1-15,17 1 16,-35 0-16,0 17 15,-17-18-15,-1 1 16,0 0-16,1-1 16,34-17-1,1 0 1,17 0-16,1 0 16,-19-17-1,1-1 1</inkml:trace>
  <inkml:trace contextRef="#ctx0" brushRef="#br0" timeOffset="85420.6196">14905 4128 0,'0'0'15,"0"-18"-15,18 18 16,-1 18 0,1-1-1,17-17-15,-17 0 0,17 18 16,-17-18 0,17 0-16,-35 17 15,18-17-15,-1 0 16,1 0-1,-1 18 1,1-18-16,0 0 16,-18-18-1,0 36 48,0 0-16,0-1-47,0 1 15,-36 17 1,19 1-16,-1-19 0,-17 18 16,0 1-1,35-19-15,-18 1 0,0 0 16</inkml:trace>
  <inkml:trace contextRef="#ctx0" brushRef="#br0" timeOffset="86221.2239">19614 4727 0,'0'53'16,"0"-18"-16,18 1 15,35-1-15,-18-17 16,1-18-16,-1 0 0,0 0 16,0 0-16,1-18 15,-1 0-15,-17 18 0,-1-53 16,-17 36-16,0-1 15,0 1-15,-17-1 16,-1 18-16,18 53 16,0-18-16,18 53 15,-1-35 1,1 0-16,35 35 16,-36-52-16,-17-19 0,18 36 15,-18-35 1,-35-18-16,0 0 15,-36-36-15,36 1 16,-36-35 0,36 34-16,0-17 0</inkml:trace>
  <inkml:trace contextRef="#ctx0" brushRef="#br0" timeOffset="86521.6554">19579 4374 0,'0'0'15,"0"-17"-15,18-1 16,35 1-16,-18-1 16,18 0-16,35-52 15,-35 52-15,-18-17 16,-17 17-16,17 1 0,-35-1 0,18 18 15,-18-18-15,0 36 16,-18 17 0,18-17-16,18 52 15,-18-34-15,18-1 16,17 0-16,-18 0 0,36 1 16,-17-36-16,-1 17 15</inkml:trace>
  <inkml:trace contextRef="#ctx0" brushRef="#br0" timeOffset="86743.245">20496 4339 0,'-35'-17'0,"17"34"16,-17 1-16,0-1 15,17 1-15,1 0 0,17-1 16,0 1-16,0 0 15,0-1-15,0 1 0,17 0 16,19-1-16,-19 1 16,36-18-16,-35 0 15,-1 0-15,19 0 0,-19 0 16</inkml:trace>
  <inkml:trace contextRef="#ctx0" brushRef="#br0" timeOffset="87059.5848">20708 4269 0,'0'0'0,"18"0"15,-1 0 1,1 17-16,0-17 16,17 18-16,-17 0 15,-1-1-15,-17 1 16,0 17-1,0-17-15,18-1 16,-18 1-16,17 0 16,1-18-16,-36 17 31,1-17-31,-36 18 16,35 0-1,-17-18-15,17 17 16,1-17-16,34 0 15</inkml:trace>
  <inkml:trace contextRef="#ctx0" brushRef="#br0" timeOffset="87340.3521">20955 4233 0,'18'0'16,"-1"0"-1,19 0 1,-1 18-16,0 0 0,53 17 16,-52 0-16,52 0 15,-35 1-15,-36-19 16,19 1-16,-19 0 0,-34-1 16,-1-17-1,-35 18-15,18 0 16,-36-1-16,36 1 15,-36 17-15,36-17 16,0 35 0,35-36-16</inkml:trace>
  <inkml:trace contextRef="#ctx0" brushRef="#br0" timeOffset="88145.7224">25347 4710 0,'0'0'0,"-18"0"15,1 35-15,17 18 16,0-18-16,35 0 16,-17-17-16,-1 0 15,36-18 1,-17 0-16,-1 0 15,0-18-15,-17-17 0,17-1 16,-17 1-16,-18 0 16,0 17-16,17 1 15,-17 52 1,18 18 0,0 0-16,-1 35 15,1-35-15,17 17 16,-35-52-16,18 17 0,-18 1 15,-18-19 1,-17-17 0,17 0-16,-52-17 15,34-1-15,-34-17 16,35 17-16,-36-35 16,53 35-16,1-17 15</inkml:trace>
  <inkml:trace contextRef="#ctx0" brushRef="#br0" timeOffset="88594.9124">25365 4304 0,'0'-18'16,"17"1"-1,1-1 1,0 0-16,-1-35 0,1 18 16,0-18-1,-1 36-15,1-1 16,-18 0-16,0 36 16,17 17-1,1 1-15,0 34 16,-1-35-16,1 1 0,17 17 15,-35-36-15,53 18 16,-35-35 0,35 0-16</inkml:trace>
  <inkml:trace contextRef="#ctx0" brushRef="#br0" timeOffset="88924.4356">26141 4216 0,'-18'0'16,"1"17"-16,-19 1 15,19 0-15,-36 17 16,35-17-16,0-1 15,1 1-15,-1-1 0,18 1 16,0 0-16,0-1 16,18 19-16,17-19 15,18 19-15,-18-19 16,-17-17-16,17 18 0,-17-18 16,-1 17-1</inkml:trace>
  <inkml:trace contextRef="#ctx0" brushRef="#br0" timeOffset="89185.1299">26423 4286 0,'0'0'15,"0"18"1,-18 17 0,18 0-1,18-17-15,0-18 0,-1 18 16,54-1 0,-1-17-1,-34 0 1,17-17-16,-53-1 15,17 18-15</inkml:trace>
  <inkml:trace contextRef="#ctx0" brushRef="#br0" timeOffset="89386.1649">26582 4304 0,'-18'35'15,"1"0"-15,17-17 16,0 0-16,0 17 0,17 0 16,1-17-16,-1 0 15,1-1 1,0 1-16,17-18 0,-17-18 16</inkml:trace>
  <inkml:trace contextRef="#ctx0" brushRef="#br0" timeOffset="89695.8921">26758 4233 0,'18'0'16,"-1"18"-1,19 0-15,-19-18 16,19 17-16,34-17 15,-17 18 1,-18 0-16,-17-18 0,17 17 16,-17-17-1,-18 18 1,-18-1 0,1 19-16,-1-19 15,0 36 1,1-35-16,-1 0 0,1 34 15,-1-34-15,0 17 16</inkml:trace>
  <inkml:trace contextRef="#ctx0" brushRef="#br2" timeOffset="107463.6884">7726 7673 0,'0'-18'0,"0"36"15,0 0 1,0-1-16,17 54 16,-17-18-16,36 70 15,-19-52-15,1 105 16,0-70-16,-18 123 16,17-123-16,-17 88 15,18-106-15,0 36 16,-1-18-1,-17-71-15,0 0 16,0-52 0</inkml:trace>
  <inkml:trace contextRef="#ctx0" brushRef="#br2" timeOffset="108328.0854">7691 7673 0,'-18'-18'16,"18"1"15,18 17-31,-1-18 16,18 18-16,1-18 15,17 18 1,-18 0-16,53-17 16,-17 17-16,52 0 15,-35 0-15,18 0 16,0-18-16,0 18 0,17-18 15,124-17-15,-141 35 16,71-17-16,-107 17 16,1 0-16,-1 0 15,-35 17-15,-17-17 16,0 0-16,-1 0 0,-17 18 16,18-18 15,0 0-16,-1 0 1,1 0-16,0 0 16,-1 0 15,-17 17-31,18 1 16,-18 17-16,0-17 15,17 53 1,-17-19-16,0 72 0,18-36 15,-18 89 1,0-72-16,0-16 0,0 122 16,18-123-16,-18 18 15,0-18-15,17 1 0,19 87 16,-19-105-16,1-1 16,0-17-16,-1 53 15,1-88-15,0 34 16,-1-52-16,-17 18 15,-17-18-15,-1-35 16</inkml:trace>
  <inkml:trace contextRef="#ctx0" brushRef="#br2" timeOffset="108989.5216">7832 9102 0,'0'17'16,"0"1"-1,0 0-15,0 17 16,17 0-16,1 36 16,-18-36-16,18 18 15,-18-18-15,0 0 16,17-17-16,1 53 15,-18-54-15,35 19 16,-17-36-16,17 0 0,18 0 16,-18 0-16,18 0 15,18-18-15,-1 18 16,1 0-16,17 0 0,106 0 16,-70 0-16,105 0 15,-106 0-15,107 0 16,-125 0-16,19-18 15,-71 18-15,0 0 16,-36 0-16,-34 0 31,-19 18-31</inkml:trace>
  <inkml:trace contextRef="#ctx0" brushRef="#br2" timeOffset="110240.037">8590 8625 0,'0'-35'16,"0"18"-16,0-1 15,0-17-15,-17 17 16,-1 0-1,-17 1-15,17-1 0,-53 18 16,36 18-16,-53 35 16,53-18-16,-36 53 15,53-35-15,18 70 16,0-87-16,18 17 16,0-18-16,17 0 15,53 0-15,-53-17 16,71-36-16,-70 1 15,34-36 1,-52 18-16,-1-36 16,-34 36-16,-1-36 15,-17 36-15,17 0 16,-17 17-16,17 0 0,1-17 16,-1 35-16,36 18 15,-1 17-15,19 36 16,-1-36-16,35 35 15,-17-34-15,0 17 16,-17-36-16,-1 1 16,-35 0-16,17-18 15,-34 0-15</inkml:trace>
  <inkml:trace contextRef="#ctx0" brushRef="#br2" timeOffset="111050.122">8996 8043 0,'-18'0'31,"1"18"-15,-19 0 0,19-1-16,-1 1 15,-17 0-15,17-1 0,0-17 16,1 18-16,17-1 0,-35 1 15,35 0-15,0-1 16,0 1-16,17 0 16,1-1-16,17 19 15,0-36 1,1 35-16,-1-35 16,-17 17-16,-1-17 0,-17 18 15,18-18-15,-18 18 16</inkml:trace>
  <inkml:trace contextRef="#ctx0" brushRef="#br2" timeOffset="111312.3192">9102 8132 0,'0'0'15,"0"17"-15,0 18 16,0 1-16,0-19 16,0 1-16,0 0 15,0-1-15,17-17 0,-17 18 16,18-18-1,-18-18-15</inkml:trace>
  <inkml:trace contextRef="#ctx0" brushRef="#br2" timeOffset="111684.3091">9172 8043 0,'18'0'31,"0"18"-31,-1 0 16,18 17 0,-17-17-16,35-1 15,-35 1-15,-1-1 0,36-17 16,-35 18-1,-1 0-15,1-18 16,-18 17 0,-18 1-16,18 0 15,-17-18-15,-18 17 16,17 1-16,-35 0 16,35-18-16,-17 17 15,17 1-15,1 17 16,17-17-16,0-1 15</inkml:trace>
  <inkml:trace contextRef="#ctx0" brushRef="#br2" timeOffset="112242.4564">8061 8043 0,'18'0'16,"17"0"-1,0 0-15,0 0 16,1 0-16,17-17 0,52-1 15,-69 0-15,34 1 16,-34 17-16,-19 0 16,-17 17-1,-17-17 1</inkml:trace>
  <inkml:trace contextRef="#ctx0" brushRef="#br2" timeOffset="112596.7131">8255 7832 0,'0'-18'15,"-18"18"17,1 18-32,-1-1 0,-35 36 15,-17 0 1,52-35-16,-35 35 16,35-36-16,1 1 15,34 17-15,1-17 16,35 0-16,-18-18 0,1 17 15,-1-17-15,0 18 16,0-1-16,1 1 0,-1-18 16,-17 18-16,-18-1 15</inkml:trace>
  <inkml:trace contextRef="#ctx0" brushRef="#br2" timeOffset="113871.3757">15487 7779 0,'0'-18'16,"0"0"-16,-18 1 16,18 34-1,0 36 1,18 0-16,17 88 16,-17-52-16,35 105 15,-36-89-15,1 90 16,-18-90-16,18-16 15,-1 52-15,-17-71 16,18-17-16,-18-18 0,0 1 16,18 17-16,-18-89 31</inkml:trace>
  <inkml:trace contextRef="#ctx0" brushRef="#br2" timeOffset="114505.0218">15505 7761 0,'0'0'0,"17"0"15,19 0 1,-1 0 0,0-18-16,71 1 15,-36-1-15,1 1 0,88-36 16,-71 17-16,106 1 16,-88 35-16,88-18 15,-124 36-15,72 17 16,-90-17-16,37 17 15,-54-17 1,18 17-16,-18-35 16,-17 0-16,-1 0 0,1 0 15,0 0-15,-1-17 0,1 17 16,0-18-16,-1 18 16,1-18-1,-1 18-15,1 0 16,-18 18-1,0 17 1,0 18 0,0 0-16,0 35 15,18-35-15,17 71 16,-35-54-16,35 107 16,-35-72-16,18 89 15,0-88-15,-18 88 16,0-88-16,17 53 15,-17-106 1,18 53-16,-18-71 16,18 18-16,-18-36 15,0 1-15</inkml:trace>
  <inkml:trace contextRef="#ctx0" brushRef="#br2" timeOffset="115083.0714">15593 9102 0,'17'17'16,"1"1"-1,17 53-15,-17-36 16,0 18-16,-1 53 16,1-54-16,-18-16 15,18 17-15,-1-18 0,1 0 16,35 18-16,-18-18 15,36-17-15,-36 0 16,88-18-16,-34 0 16,-1-18-16,18 0 0,-1 18 15,107-17-15,-124 17 16,71 0 0,-88 0-16,-36 0 15,18 0-15,-36 0 0,36-18 16,-35 18-16,0-18 15,-1 1-15,1 17 16,-18-18-16</inkml:trace>
  <inkml:trace contextRef="#ctx0" brushRef="#br2" timeOffset="116818.4978">16457 8555 0,'-53'-35'15,"36"35"-15,-54-18 16,53 36-16,-35-1 15,18 19-15,18 34 16,-1-35-16,18 54 16,0-54-16,18 0 15,-1 0-15,18 1 0,-17-19 16,53 1-16,-54-18 16,54 0-1,-54-18-15,19-17 16,-36 0-16,0-18 15,0 18-15,0-18 16,-18 17-16,18 1 16,18 53-1,17 17 1,-17 0-16,35 18 16,-36-35-16,36 35 15,-35-36-15,-1 1 16</inkml:trace>
  <inkml:trace contextRef="#ctx0" brushRef="#br2" timeOffset="117130.0215">16722 8184 0,'0'0'16,"17"0"-16,-34 18 16,-1 0-1,0 17 1,18-17-16,-17-1 0,17 36 15,0-35-15,0-1 16,0 1-16,17-18 0,19 35 16,-19-35-16,36 18 15,-35-18-15,0 0 16,-1 0-16</inkml:trace>
  <inkml:trace contextRef="#ctx0" brushRef="#br2" timeOffset="117397.2329">16898 8220 0,'18'17'0,"-1"1"15,1 0 1,-18-1-16,0 19 15,0-19-15,0 18 16,-18-17 0,18 0-16,0-1 15,18-17 1,0 0 0,-1 0-16,-17-17 15</inkml:trace>
  <inkml:trace contextRef="#ctx0" brushRef="#br2" timeOffset="117696.5291">17022 8202 0,'-18'0'15,"36"0"1,-1 18-1,1-1-15,-1 1 16,1 0-16,0-18 0,17 17 16,-17-17-1,-18 18-15,0 0 16,-18 17 0,18-18-1,-35 1-15,35 0 16,-18-1-16,18 1 0,-18 0 15</inkml:trace>
  <inkml:trace contextRef="#ctx0" brushRef="#br2" timeOffset="118182.0209">15998 8202 0,'0'0'16,"18"0"-16,0 0 0,-1 0 0,54 0 15,-18 0-15,35 0 16,-53 0 0,36 0-16,-53 0 15,17 0-15,-53 0 31</inkml:trace>
  <inkml:trace contextRef="#ctx0" brushRef="#br2" timeOffset="118418.1603">16140 8026 0,'0'0'0,"-53"35"0,17-17 16,19-1-16,-54 36 16,54-35-16,17 17 15,-18-17-15,18-1 0,35 19 16,0-19-16,1 1 0,34 17 16,-34-35-1,34 35-15,-52-35 16</inkml:trace>
  <inkml:trace contextRef="#ctx0" brushRef="#br2" timeOffset="119087.4377">20884 7832 0,'0'17'16,"0"1"-16,0 35 15,18 0-15,0 17 0,17 107 16,-17-71-16,-1 123 16,1-88-16,0 88 15,-1-123-15,18 35 16,-17-88-16,17 0 15,-17-35-15,0-1 16,-1-34-16,-17-19 16</inkml:trace>
  <inkml:trace contextRef="#ctx0" brushRef="#br2" timeOffset="119692.4203">20867 7832 0,'17'-36'0,"-34"72"0,52-72 16,-17 36-1,52 0-15,-34 0 16,87 18-16,-52-18 15,105-18-15,-88 18 16,124-35-16,-106 0 16,105 0-16,-122 17 15,87 0 1,-123 18-16,0 0 0,17 53 16,-34-35-16,-36 52 15,17-52-15,-17 53 16,0-54-1,18 54-15,-18-18 16,18 53-16,-1-36 16,1 1-16,-1 105 15,19-88-15,17 89 16,-18-107-16,18 71 16,-18-70-16,0 35 15,-17-53-15,0 0 16,-18-18-16,0 0 0,-18 0 15,0-17-15,-17 17 0,-35-17 16,17-18-16,-88 18 16,52-18-16,1 0 15,-18 0-15,-17 0 16,-124 0-16,106 17 16,-106-17-16,141 0 15,-35 0-15,88 0 16,18 0-16,17 0 15,0 0-15,18-35 16</inkml:trace>
  <inkml:trace contextRef="#ctx0" brushRef="#br2" timeOffset="120549.9156">21749 8625 0,'0'-17'16,"0"-1"-16,-18 1 16,0-1-1,1 18-15,-1 0 16,-17 0-16,17 18 0,-35 17 15,36-18-15,-19 54 16,36-36-16,0-17 16,0 0-16,0 17 15,53-18-15,-35 1 16,53-18-16,-54 0 16,36-35-16,-35 17 15,-1 1-15,1-36 16,-18 35-16,-18-35 15,18 35-15,0 1 16,18 34 15,35 36-15,-35-35-16,35 35 16,-18-35-16,-18-18 0,19 17 15,-19-17-15</inkml:trace>
  <inkml:trace contextRef="#ctx0" brushRef="#br2" timeOffset="120911.6233">21378 8237 0,'18'0'32,"0"0"-32,-1 0 0,1 0 15,17 0-15,-17-17 16,17 17-16,-17 0 16,-18-18-16,-18 18 15</inkml:trace>
  <inkml:trace contextRef="#ctx0" brushRef="#br2" timeOffset="121144.6365">21467 8114 0,'-18'0'16,"-17"0"-1,-1 18 1,19-1-16,-19 18 0,19-35 15,-1 36-15,18-1 16,0 0 0,35-17-16,-17 0 0,35-1 15,-18 1-15,1-18 16,-1 17-16,-18-17 0,36 0 16,-35 0-16</inkml:trace>
  <inkml:trace contextRef="#ctx0" brushRef="#br2" timeOffset="121528.6576">21996 8132 0,'-18'0'15,"36"0"-15,-54 0 16,36 17-1,-17 1-15,17 35 16,0-36-16,17 19 16,-17-19-16,18 19 15,0-19 1,-1 1-16,1-18 16,0 0-1,-18-18-15</inkml:trace>
  <inkml:trace contextRef="#ctx0" brushRef="#br2" timeOffset="122089.8725">22066 8026 0,'18'-18'0,"-36"36"0,18-36 47,-17 36-32,-1-1-15,-17 1 16,-1 17-1,19-35-15,-18 18 16,17 0-16,0-1 16,18 1-16,0-1 15,0 1-15,18 17 16,0-17-16,17 17 16,-18-17-16,36 0 15,-35-1-15,0 1 16,-1-18-16,-17 17 0,18-17 15,0 18 1</inkml:trace>
  <inkml:trace contextRef="#ctx0" brushRef="#br2" timeOffset="122435.5337">22137 8096 0,'0'0'16,"17"-17"-1,19 17 1,-19 17-16,19 1 16,-36 0-16,0-1 15,0 1 1,-18-1-1,0 1-15,18 0 16,0-1 0,0 1-16,0 0 15,0-1-15,18 1 16,-18 0 0,-18-18-1,1 17-15,-1-17 16,0 0-1</inkml:trace>
  <inkml:trace contextRef="#ctx0" brushRef="#br2" timeOffset="122725.4267">22225 8043 0,'18'18'16,"-1"-18"-16,1 0 16,35 18-16,-18-1 15,18 19-15,-35-19 16,-1 1-16,1-1 16,-18 19-1,0-19-15,-18 1 16,1-18-16,-1 18 0,-17-1 15,17 1-15,-35 0 16,36-1-16,-1 1 16,0 17-16,18-17 0,-17-1 15</inkml:trace>
  <inkml:trace contextRef="#ctx0" brushRef="#br2" timeOffset="123480.9521">27340 8008 0,'-17'18'15,"17"-1"1,17 89-16,1-53 16,-18 35-16,53 71 15,-36-53-15,19 70 16,-19-88-16,19 54 15,-19-90-15,19 37 16,-19-54-16,-17-17 16,0-1-1,0 1-15,-17-36 0</inkml:trace>
  <inkml:trace contextRef="#ctx0" brushRef="#br2" timeOffset="124081.2089">27270 7849 0,'-18'-35'15,"36"70"-15,-36-88 0,36 18 16,-1 17-16,1 18 15,17-17-15,1 17 0,52 0 16,-18 0-16,71-18 16,-52 18-16,-1 0 15,0-17-15,0-1 0,106 0 16,-106 1-16,71 17 16,-106 0-16,-18 0 15,-17 17-15,0-17 0,-18 18 16,0 0-16,0-1 15,17 54-15,1-36 16,0 0-16,-1 18 0,-17-17 16,35 69-16,-17-34 15,0 70-15,-1-70 16,19 17 0,-19 0-16,19 18 0,17-18 15,-18 18-15,0-18 0,71 71 16,-71-89-16,36 54 15,-54-89-15,19 53 16,-19-70-16,-17 17 16,-35-17-16,-36-18 15,19 0-15,-1 0 16,-36 0-16,1-18 0,0 18 16,-18 0-16,-17-17 0,-107-1 15,125 18-15,-89-18 16,123 18-1,-35 0-15,89 0 16,-19 0-16</inkml:trace>
  <inkml:trace contextRef="#ctx0" brushRef="#br2" timeOffset="124605.9008">27922 8643 0,'-17'-18'16,"34"36"-16,-52-53 0,17 35 15,1 0 1,-1 17-16,1 19 0,-1 34 16,18-34-16,0 34 15,0-35-15,18-17 16,34 17-16,-34-17 15,17-18-15,1-18 16,-19-17-16,1 17 16,0-17-16,-18 17 0,17-52 15,-17 35-15,-17-18 16,17 35 0,0 36-1,17 17-15,-17-17 16,18 17-16,-1 0 0,19 18 15,-19-35-15,19 17 16,-54-53 15</inkml:trace>
  <inkml:trace contextRef="#ctx0" brushRef="#br2" timeOffset="124865.2266">27552 8273 0,'18'0'16,"-1"0"-16,36-18 15,-18 18-15,18-18 16,-35 1-16,17 17 16,-17 0-16,-18-18 15,-18 18-15,1 0 16</inkml:trace>
  <inkml:trace contextRef="#ctx0" brushRef="#br2" timeOffset="125076.7892">27728 8096 0,'-17'0'15,"-1"18"-15,0 0 0,-17 17 16,18 0-16,-19 18 16,36-35-16,0 35 15,18-36 1,17 18-16,0-17 15,18-18-15,-17 0 16,-19 0-16</inkml:trace>
  <inkml:trace contextRef="#ctx0" brushRef="#br2" timeOffset="125509.9397">28240 8043 0,'-18'0'47,"1"18"-32,-1 0 1,0-1-16,1 1 0,-19 0 16,19-18-1,17 17 1,0 1-16,17-1 16,-17 1-1,18 0 1,-18-1 15,18 1-31,-1-18 16,1 18-16,0-18 15,-18 35-15,0-17 16</inkml:trace>
  <inkml:trace contextRef="#ctx0" brushRef="#br2" timeOffset="125766.6214">28346 8079 0,'0'0'0,"-18"17"15,18 1-15,-18 0 0,18-1 16,0 18-1,0-17-15,18 0 16,0-1-16,17-17 16,-17 18-16,-1-18 15,1 0-15,0 0 16,-18-18 0</inkml:trace>
  <inkml:trace contextRef="#ctx0" brushRef="#br2" timeOffset="125955.6249">28416 8132 0,'0'0'0,"-17"35"16,17-18-16,0 19 15,0-19-15,0 19 16,17-19-16,19 1 15,-19-18-15,1 0 16,-1 0-16</inkml:trace>
  <inkml:trace contextRef="#ctx0" brushRef="#br2" timeOffset="126239.8797">28522 8149 0,'0'0'0,"18"0"47,-1 18-47,1-1 16,0 1-16,17 0 16,-17-18-16,-1 0 15,1 17 1,-18 1-1,-18 17 1,1-17-16,-1-18 0,-17 35 16,17-17-16,-35 17 15,18-17-15</inkml:trace>
  <inkml:trace contextRef="#ctx0" brushRef="#br2" timeOffset="126740.211">27640 8255 0,'18'0'15,"-18"-18"1,17 18-16,1 0 0,35-17 15,-18 17-15,53-18 16,-52 18-16,34-18 16,-52 18-16,17-17 15</inkml:trace>
  <inkml:trace contextRef="#ctx0" brushRef="#br2" timeOffset="129892.6829">25718 10971 0,'17'0'16,"-17"-17"-16,18-1 0,17 18 15,-17-35-15,35 17 0,52-35 16,-34 18 0,105-53-16,-87 35 15,140-35-15,-123 17 16,141-35-16,-124 53 16,124-70-1,-123 70-15,-19 0 16,1 0-16,0 0 0,35-17 15,-88 34-15,0 1 16,-35 18-16,-1-1 16,1 0-16,-18 1 15,18 17 1,-1-18-16,-17 0 16,0-17-16</inkml:trace>
  <inkml:trace contextRef="#ctx0" brushRef="#br2" timeOffset="130138.5234">27852 9596 0,'35'0'16,"-17"0"-16,35-18 16,-18 18-16,0 0 15,36 0-15,-54 18 16,54-1-16,-53 1 15,-1 35-15,1-36 16,-18 19-16,-18 17 16,18-18-16,0 0 15,-17-17-15,17 17 0,35 0 16,0-35 0</inkml:trace>
  <inkml:trace contextRef="#ctx0" brushRef="#br2" timeOffset="130821.6703">27869 7620 0,'0'-18'32,"-17"1"-32,-18-19 15,-1 1-15,-17 0 16,0 0-16,-17-1 0,-1-17 0,-17 1 15,-88-90 1,70 72-16,-106-107 16,89 72-16,-1-1 0,-123-71 15,53 54 1,106 88-16,-18-36 16,71 53-16,17-17 15,18 18-15,36-1 16,-1 18-16,35 0 15,-34 0-15,-19 0 16</inkml:trace>
  <inkml:trace contextRef="#ctx0" brushRef="#br2" timeOffset="131166.0986">26088 6438 0,'0'-17'16,"0"34"-16,0-52 0,0 0 0,18-54 16,-18 54-16,0-53 15,0 53 1,0-1-16,0 1 0,0 18 15,0-1-15,0 0 0,17 18 16,36 0 0,-18 18-16,18 0 15,0-18-15,0 17 16,71-17-16,-71 18 16,52-18-16,-69 0 15,-1 0 1</inkml:trace>
  <inkml:trace contextRef="#ctx0" brushRef="#br2" timeOffset="131766.8292">20003 10795 0,'0'0'0,"70"-71"15,1 36-15,-1-35 16,36-1-16,0 1 0,0-19 15,17 1-15,142-88 16,-142 88-16,124-89 16,-141 107-16,70-54 15,-123 89-15,-17 0 16,-19-1-16,-34 19 16,-1 17-16,-17 0 15</inkml:trace>
  <inkml:trace contextRef="#ctx0" brushRef="#br2" timeOffset="131967.8641">21273 9648 0,'0'0'0,"17"0"16,-17-17-1,71-1-15,-1-17 16,-34 35-16,34 0 16,-52 18-16,17 17 15,-17 0-15,-18 18 16,0-18-1,0 18-15,0-35 16,0 0-16,-18-1 0,0-17 16</inkml:trace>
  <inkml:trace contextRef="#ctx0" brushRef="#br2" timeOffset="132689.5686">21678 7585 0,'18'0'15,"-18"-18"-15,0 0 0,-18 1 16,1-1-16,-1-17 16,0 0-16,-52-54 15,17 37-15,-53-72 16,53 53-16,-106-87 15,89 52-15,-107-88 16,89 88-16,-88-123 16,88 123-16,-71-53 15,106 89-15,-35-19 16,70 54-16,18 17 16,-18 1-16,18-1 0,18 1 31,0 17-31,-1 0 15,19 0-15</inkml:trace>
  <inkml:trace contextRef="#ctx0" brushRef="#br2" timeOffset="132995.8831">20214 6033 0,'0'-18'15,"0"0"1,-17-35-16,-1 0 16,18 36-16,0-36 15,0 35-15,0-17 16,0 17-16,35 1 16,-17 17-16,17 0 15,0 0-15,1 17 16,52 19-16,-53-19 15,71 18-15,-71-17 16,36 17-16,-36-35 16,0 0-1,-17 0-15,0 18 16,-36-18-16</inkml:trace>
  <inkml:trace contextRef="#ctx0" brushRef="#br2" timeOffset="133753.1643">14534 10989 0,'53'0'0,"0"-18"15,18-17-15,17 0 16,0-18-16,18-18 0,123-70 16,-105 53-16,-1 18 15,142-107-15,-142 89 16,89-53-16,-141 88 15,-1 18-15,-35-1 0,1 19 16,-54 17 0,-52 35-1,34-17-15,-17-1 16,18-17-16</inkml:trace>
  <inkml:trace contextRef="#ctx0" brushRef="#br2" timeOffset="133903.0633">15981 9984 0,'0'-18'16,"0"0"-16,0 54 0,17-89 15,1 53-15,17-18 16,1 18-16,-1 0 16,36 0-16,-54 0 0,36 0 15,-35 18-15,17-1 16,-35 1-16,0 0 16,-18-18-1</inkml:trace>
  <inkml:trace contextRef="#ctx0" brushRef="#br2" timeOffset="134552.8789">16051 7479 0,'0'0'16,"18"0"-16,-18-18 16,0 1-1,-18-19-15,-52-17 16,35 18-16,-18 0 16,-71-71-16,54 53 15,-89-88-15,71 53 16,-18-18-16,18 18 0,-36-18 15,-105-88-15,123 88 16,-106-53 0,124 106-16,35 1 0,0 34 15,36-17-15,-1 17 16,0 18-16,18-18 0,0 1 16,18 17-1,0 0-15,-1-18 16,1 18-1</inkml:trace>
  <inkml:trace contextRef="#ctx0" brushRef="#br2" timeOffset="134843.1975">14270 6227 0,'-18'-18'16,"36"36"-16,-36-54 0,18 19 15,18-54-15,-18 18 16,0-53-16,18 53 16,-18-17-16,0 35 15,0-18-15,17 35 16,18 18 0,1 18-16,34 35 15,-17-36-15,53 18 16,-35-17-16,34 0 15,-52-18-15,36 0 16,-54 17-16,-53 1 16</inkml:trace>
  <inkml:trace contextRef="#ctx0" brushRef="#br2" timeOffset="135442.7043">6914 10883 0,'18'0'0,"17"-17"16,18-19-16,88-70 16,-52 54-16,16-19 0,142-88 15,-123 71-15,17 17 16,0-17-16,-17 0 16,122-71-16,-140 89 15,53-36-15,-124 71 16,1-1-16,-54 36 15,0 18 1</inkml:trace>
  <inkml:trace contextRef="#ctx0" brushRef="#br2" timeOffset="136116.956">8255 7585 0,'0'17'16,"0"-34"-16,-18 17 0,-17-53 15,0 35 1,0-17-16,-1-18 16,-17 0-16,-52-70 0,52 52 15,-18 0-15,0-17 0,-17-18 16,-88-105-16,70 87 16,0 18-16,0-17 15,-88-71 1,106 123-16,-71-52 0,107 70 15,16 35-15,1-17 16,35 17-16,18 18 16,17 0-1,-17 0-15,-1 18 16</inkml:trace>
  <inkml:trace contextRef="#ctx0" brushRef="#br2" timeOffset="136449.5979">6597 6368 0,'0'0'15,"-18"0"-15,18-18 0,-17-53 16,17 36 0,-18-71-16,18-17 15,0 52-15,-18-52 16,1 70-16,-1-18 15,18 54-15,-35-1 16,17 18-16,18 18 31,53-1-15,-18 1-16,18 0 0,88-18 16,53-18-1,-105 0-15,-1 1 16,53 17-16,-88 0 15,0 0-15,-36 35 16,-17-17-16</inkml:trace>
  <inkml:trace contextRef="#ctx0" brushRef="#br2" timeOffset="139787.106">27605 9208 0,'0'-18'0,"-18"18"16,18-18-1,0 36 48,18 0-63,-18-1 15,18 1-15,-18-1 16,0 1 0,0 0-16,17-1 0,1-17 15,35 0 1,-36 0-16,72 0 0,-72 0 16,18 0-16,1 0 0,-1 0 15,-17 18-15</inkml:trace>
  <inkml:trace contextRef="#ctx0" brushRef="#br2" timeOffset="140998.1699">27711 9437 0,'17'0'16,"-17"-18"0,18 18 62,-36 18-78,18-1 15,0 1 1,0 0 0,-17-1-16,-1 1 15,0 0-15,-17-1 16,18 19-16,-1-36 0,-17 17 15,17 1-15,0-1 0,-35 1 16,36 0 0,-19-1-16,1 1 15,-18 17-15,18-17 16,0 0-16,-1-1 0,-34 19 16,17-19-16,-18 18 15,19-17-15,-19 0 16,18-1-1,-53 1-15,53 0 16,-88 17-16,53-17 16,17-1-16,-17 1 15,18-18-15,-107 35 16,89-17-16,-88-1 16,88 1-16,-1-18 15,-17 18-15,18-1 0,-18-17 16,-88 18-16,89-18 0,-72 0 15,71 0 1,-88 0-16,106-18 16,-18 18-16,18-17 15,0 17-15,0 0 0,-71-18 16,71 0-16,-89-17 16,89 17-16,18 1 15,-19-1-15,-69-35 16,70 36-16,17-1 0,-17 0 15,-53-35-15,70 18 16,-52-18-16,70 36 16,-35-36-1,52 17-15,1 19 0,0-19 16,17 19-16,0-18 16,1 17-16,-1 0 15,18 36 48,0 0-48,0-1 1,0 1-16</inkml:trace>
  <inkml:trace contextRef="#ctx0" brushRef="#br2" timeOffset="141371.112">22172 9772 0,'0'0'16,"0"18"-16,18-18 15,-1 0-15,19-36 16,-19 19-16,1-19 15,17-17 1,-17 36-16,-1-36 16,-17 35-16,0-35 15,-17 36-15,17-1 0,0 0 16,17 18 0,54 36-1,-36-19 1,71 19-16,-53-19 15,71 1-15,-54-18 16,1 0-16,-36 0 16,-17 0-16,-36 0 15,-35 18 1,0-18-16</inkml:trace>
  <inkml:trace contextRef="#ctx0" brushRef="#br2" timeOffset="142549.5477">21167 9384 0,'35'-35'15,"-70"70"-15,88-88 0,-36 35 16,-34 36 15,-1 0-31,0 17 16,-17 0-16,-18 18 15,18-18-15,-36 54 16,-35-19 0,36-35-16,-71 36 15,53-36-15,-106 36 16,105-36-16,-34 18 16,17-18-16,0 1 0,-88 52 15,88-53-15,-70 18 16,88-18-16,-18 0 15,0-17-15,18 0 0,-106-1 16,88-17 0,0 0-16,18 0 0,-18 0 15,0-17-15,1 17 0,16-18 16,-16 0-16,16 1 0,-69-54 16,87 36-1,0-18-15,1 0 0,-54-70 16,72 87-16,-37-34 15,36 35-15,36 35 16,-19-18-16,19 0 0,-1 18 16,1 0-16,17-17 15,-18 17-15,36 0 47,-18 17-31</inkml:trace>
  <inkml:trace contextRef="#ctx0" brushRef="#br2" timeOffset="142873.4086">17268 10054 0,'18'-17'31,"-18"-1"-15,0-17-16,18 17 0,-18-53 16,0 36-16,0-35 15,0 52-15,-18-53 16,18 54 0,-18-1-16,36 18 15,0 18 1,17-1-16,0 1 0,54 17 15,-37-17 1,54 0-16,-53-1 16,-18-17-16,1 0 15,-19 18-15,-34-18 16,-1 0-16,-17-18 0</inkml:trace>
  <inkml:trace contextRef="#ctx0" brushRef="#br2" timeOffset="143851.1489">15452 9560 0,'0'18'16,"0"0"-1,17-18 1,-17 17 0,0 1-1,-17-18-15,-1 35 16,0-17-16,1-1 16,-19 1-16,1 0 0,-35 35 15,34-36-15,-52 19 16,35-19-16,-53 36 15,36-35-15,-36 35 16,35-36-16,-52 36 16,70-35-16,-88 17 15,70-17-15,1-1 16,-1 1-16,1-18 16,-89 35-16,88-17 15,-87 0-15,70-18 16,-89 17-16,89-17 15,-124 0 1,106 0-16,-105 0 16,87 0-16,1-17 15,-1 17-15,1 0 0,-142-18 16,142 0-16,-124 18 16,141-17-16,-141-19 15,141 1-15,-123-18 16,123 18-16,-88-36 15,106 36-15,0 0 16,17-18-16,-17 18 0,17-18 16,1 17-16,-1 1 0,-52-18 15,52 18 1,-52 0-16,70 17 16,-18-17-16,36 35 15,0-18-15,17 18 16,18-18-16,18 18 31,-1 0-31,1 0 16,0 0-16,-1 18 0,1-18 15</inkml:trace>
  <inkml:trace contextRef="#ctx0" brushRef="#br2" timeOffset="144247.6332">9860 10160 0,'-17'35'0,"34"-70"0,-34 35 31,34-88-16,-17 35-15,18-71 16,-18 72-16,0-54 16,0 53-16,0-35 15,0 52-15,-18-34 16,18 52-16,0-17 16,0 0-1,0 17-15,18 18 16,-1 0-16,54 0 15,35 35 1,-53-17-16,70-18 0,-52 0 16,-18-18-16,53 1 15,-36-1 1,-52 18-16</inkml:trace>
  <inkml:trace contextRef="#ctx0" brushRef="#br0" timeOffset="169243.1982">3528 14164 0,'0'35'31,"0"36"-31,17-1 16,-17 1-16,0 17 0,18 124 16,-18-89-16,-18 71 15,36-70 1,-18-89-16,0 0 16,0-52-1,0-89 1,0 53-16,0-18 0,0-70 15,0 53-15,0-106 16,0 106-16,0-88 16,18 123-16,35-36 15,-36 72 1,36-1-16,-35 36 16,52 52-16,-34 1 15,17 88-15,-36-71 16,18 106-1,-17-124-15,-18 19 16,18-36-16,-1 17 0,19 18 16,-19-52-16,1 16 15,-18-34-15</inkml:trace>
  <inkml:trace contextRef="#ctx0" brushRef="#br0" timeOffset="169395.1026">3634 14870 0,'53'17'15,"-18"-17"-15,18 18 0,35 0 16,-53-18-16,0 17 16,1-17-16,-1 18 15</inkml:trace>
  <inkml:trace contextRef="#ctx0" brushRef="#br0" timeOffset="169660.3069">4339 14799 0,'-35'-18'0,"70"36"0,-105-18 15,52 18-15,-17 35 16,17-36-16,0 19 0,18 34 16,0-52-16,18 17 15,17-17-15,-17-1 16,53-17-16,-36 0 16,18 0-1,-36 0-15,19-17 0</inkml:trace>
  <inkml:trace contextRef="#ctx0" brushRef="#br0" timeOffset="170329.8674">4604 14870 0,'-18'17'16,"18"19"-16,-18-19 0,18 54 15,0-54-15,18 19 16,0-1-16,-1-17 16,19-1-16,-1-17 15,-17-17-15,17-19 16,-35 19-16,18-36 16,-18 17-16,0 19 15,0-36 1,0 35-16,0 36 15,17 35-15,1 0 16,17 35-16,-17-35 16,17 53-1,-35-53-15,18-18 0,-18 18 16,0-36-16,0 19 0,-18-19 16,0 19-16,1-36 0,-36 17 15,35-17-15,-35-17 16,36-1-16,-36-17 15,35-1-15,18-17 16</inkml:trace>
  <inkml:trace contextRef="#ctx0" brushRef="#br0" timeOffset="170578.4916">4992 14958 0,'0'0'16,"-35"53"-16,17-36 0,0 36 15,18-35-15,18 35 16,17-36-16,18-17 16,-18 0-16,36 0 15,-36 0-15,18-35 16,-35 18-16,-1-1 15,1 0-15,-18 1 0,0-1 16,0-17-16</inkml:trace>
  <inkml:trace contextRef="#ctx0" brushRef="#br0" timeOffset="170773.714">5203 14411 0,'18'141'0,"-36"-282"0,54 353 16,-19-142-16,-17 1 0,18-1 16,0 71-16,-18-88 15,17 53 1,1-88-16,-18 17 0,35-17 16,-17-18-1</inkml:trace>
  <inkml:trace contextRef="#ctx0" brushRef="#br0" timeOffset="170911.5816">5486 15046 0,'17'35'16,"-34"-70"-16,34 106 0,-17-54 16,18 1-1,-18-36 1</inkml:trace>
  <inkml:trace contextRef="#ctx0" brushRef="#br0" timeOffset="171018.3646">5503 14799 0,'18'0'16,"-18"18"-1</inkml:trace>
  <inkml:trace contextRef="#ctx0" brushRef="#br0" timeOffset="171206.2251">5680 14993 0,'0'53'0,"0"-106"16,0 124-16,0-36 15,17-17-15,36-1 16,-35-17-16,52 0 15,-34 0-15,-1-17 16,-17 17-16,-1-18 0</inkml:trace>
  <inkml:trace contextRef="#ctx0" brushRef="#br0" timeOffset="171929.4876">7126 14887 0,'0'0'16,"-35"-35"-16,0 17 0,17 18 16,-17 0-16,17 0 15,-17 0-15,17 18 16,-17 17-16,17 1 0,1 52 15,17-53-15,17 36 16,1-54-16,17 1 16,-17-18-16,17 17 0,18-34 15,-35-1-15,17-52 16,-18 52-16,-17-53 16,0 54-16,0-18 15,0 70 1,0 53-1,18-17-15,-18-1 16,18 54-16,-1-72 16,-17 54-16,0-70 15,0 17-15,-17-36 16,-19 1 0,19-18-16,-36-35 15,35 17-15,-35-53 16,36 36-16,17-18 15,-18 0-15</inkml:trace>
  <inkml:trace contextRef="#ctx0" brushRef="#br0" timeOffset="172169.6736">7355 15205 0,'0'0'15,"0"17"-15,18 1 0,-36-36 31,1-17-15,17 17-16,-18-17 0,1-18 16,17-17-1,0 52-15,17-17 16,1 17-16,-1 1 0,19 17 16,-19 0-1,36 17 1,-35 1-16,0-18 0</inkml:trace>
  <inkml:trace contextRef="#ctx0" brushRef="#br0" timeOffset="172497.044">7602 14940 0,'0'0'0,"-17"35"15,-1 1-15,18-19 0,0 19 16,0-1-1,18-17-15,35-1 16,-36-17-16,36-17 16,-35-1-16,17-17 15,-35 17-15,0-17 0,-18-1 16,1 19 0,-36-1-16,35 18 15,1 18 1,17-1-16,0 1 0,17 17 15,1 1-15,35-1 16,-36-35-16,19 18 16,-1-18-16,-17 0 0,35 0 15,-36 0-15,-17-18 16</inkml:trace>
  <inkml:trace contextRef="#ctx0" brushRef="#br0" timeOffset="172909.0158">7938 15134 0,'0'0'15,"17"124"-15,-17-54 0,35 54 16,-35-89-16,36 36 15,-36-54-15,0-34 32,-36-36-32,1-36 15,18 54-15,-1-71 16,0 36-16,36-36 16,0 35-16,52 1 15,-17 52-15,18 1 16,-36 17-1,0 52-15,-35-16 16,-18 34-16,-17-34 16,-35 16-16,34-34 15,1-18-15,-18 0 16,36 0-16,-1-35 16,18 0-16,18-36 15</inkml:trace>
  <inkml:trace contextRef="#ctx0" brushRef="#br0" timeOffset="173208.3083">8220 14464 0,'0'0'16,"35"159"-16,-17-71 0,-18 0 15,17 0-15,-17 0 16,18 36-16,0-71 15,-18-18-15,17 0 16,1-35-16,-1-35 16,-17 0-16,36-53 15,-19 52 1,1-17-16,0 36 16,17 34-16,-17 1 15,-18 17-15,17 1 16,1-1-16,0 18 15,-1-18-15,1 0 0,-1-17 16,-17 0-16</inkml:trace>
  <inkml:trace contextRef="#ctx0" brushRef="#br3" timeOffset="183638.0543">5468 9155 0,'-18'0'16,"1"0"-16,-1 0 15,36 0 32,35 0-31,0 17-16,35 1 15,-35-18-15,0 0 16,0 18-16,-1-18 0,1 0 16,18 17-16,-18-17 0,35 0 15,-53 0-15,-17 0 16,0 0-16,-1 0 0,-17 18 16</inkml:trace>
  <inkml:trace contextRef="#ctx0" brushRef="#br3" timeOffset="185383.1585">13335 9278 0,'0'0'0,"0"-18"47,18 36-16,17-18-31,0 18 16,71-18-16,-53 0 16,70 0-1,-52 0-15,52 0 16,-87 0-16,-1 17 0,0-17 16</inkml:trace>
  <inkml:trace contextRef="#ctx0" brushRef="#br3" timeOffset="186461.0739">19332 9190 0,'-17'-18'0,"17"1"31,0-1 0,-18 18-15,0 0-16,1 18 15,-1-18-15,0 17 16,1-17 0,34 0 15,19 18-15,-1-18-16,53 0 15,-35 0-15,0 0 16,18 0-16,-1 0 0,54 0 15,-72 0-15,1 0 16,-35 18-16</inkml:trace>
  <inkml:trace contextRef="#ctx0" brushRef="#br3" timeOffset="187361.8423">24818 9208 0,'-18'0'16,"36"17"15,35 1-31,-18-18 15,71 17 1,-53-17-16,88 0 16,-70 0-16,70 0 15,-106 0-15,0-17 16</inkml:trace>
  <inkml:trace contextRef="#ctx0" brushRef="#br3" timeOffset="191889.7742">27993 9084 0,'-18'0'16,"18"-18"-1,18 18 1,-36 0 47,1 0-32,-1 0-16,0 0-15,1 0 16,-1 0 0,36 0 31,-1 0-32,1 0-15,17 0 0,18 0 16,-18 18-16,1-18 15,-1 0-15,18 18 0,53-18 16,-53 0-16,35 0 16,-70 0-1,34-18-15,-34 18 16,0 0-16,-36 0 16,-17 0-1,17 0-15,-52 0 16,34 0-1,-52 0-15,53 0 16,-53 0-16,52 0 16,1 0-16,-35 0 15,17 0 1,35 0-16,0-18 16,1 18-16,17-17 15,17 17 16,19 17-31,-1-17 16,53 18 0,-35-18-16,71 0 15,-72 0-15,54-18 16,-53 18-16,-18 0 16,-17 0-16</inkml:trace>
  <inkml:trace contextRef="#ctx0" brushRef="#br3" timeOffset="194047.0201">21713 8996 0</inkml:trace>
  <inkml:trace contextRef="#ctx0" brushRef="#br3" timeOffset="194558.8811">21713 8996 0,'-17'0'0,"34"0"0,-87 0 0,52 0 15,1 0 1,-1 0 0,0 0-1,1 0 1,17-18-16,-18 18 0,36 0 31,17 0-15,0 0-16,53 0 15,-35 0-15,53 0 16,-35 0-16,-18 0 16,0 0-16,17 0 0,18 0 15,-52 0-15,17 0 16,-36 0-1,-34 0 1,-1-17-16,0 17 16,1 0-16,-19 0 0,-34 17 15,17-17-15,-35 0 16,35 0-16,0 0 16,0 18-16,0-18 0,-35 0 15,53 0-15,-18-18 16,35 18-16,0 0 15,36 0 1,17 18 0,1-18-1,34 0-15,-17 0 16,35 0-16,-35-18 16,18 18-16,-36-17 15,0 17 1,-17 0-16,-18 17 15,-18-17-15</inkml:trace>
  <inkml:trace contextRef="#ctx0" brushRef="#br3" timeOffset="212643.4416">16210 9137 0,'-17'0'16,"34"0"78,18 0-94,-17 0 15,17 0-15,18 0 0,0-18 16,18 18-16,-1 0 0,71 0 16,-70 0-1,0 18-15,34-18 16,-34 0 0,-53 0-16,-54 18 0</inkml:trace>
  <inkml:trace contextRef="#ctx0" brushRef="#br3" timeOffset="214874.2198">8290 9208 0,'0'0'15,"18"17"1,17-17-1,0 18-15,18-18 0,106 0 16,-71 0-16,1 0 16,16-18-16,1 1 0,71 17 15,-107 0-15,18 0 16</inkml:trace>
  <inkml:trace contextRef="#ctx0" brushRef="#br3" timeOffset="219605.2997">5627 5433 0,'17'0'32,"1"17"-17,17-17-15,18 0 0,71 0 16,-54-17-16,1 17 0,88-18 15,-89 18-15,36-17 16,-53 17 0,0 17-16,-53 1 15</inkml:trace>
  <inkml:trace contextRef="#ctx0" brushRef="#br3" timeOffset="220274.0132">13476 5292 0,'0'0'0,"0"17"15,18 1 1,-1-18-16,72 18 16,-19-18-16,18 0 15,1 0-15,16 0 0,107-36 16,-106 36-16,88-17 16,-124 17-16,-17 0 15</inkml:trace>
  <inkml:trace contextRef="#ctx0" brushRef="#br3" timeOffset="220879.8852">19667 5345 0,'0'0'15,"-17"0"-15,34 0 16,54 17-1,-18-17 1,123 0-16,-88 0 16,142-17-16,-142 17 15,88 0-15,-105 17 16,-18-17-16,-18 0 16</inkml:trace>
  <inkml:trace contextRef="#ctx0" brushRef="#br3" timeOffset="221474.9674">25277 5362 0,'0'0'0,"0"18"15,17-18-15,1 18 16,70-1-16,-17-17 15,34 0-15,142 0 16,-106 0-16,124-17 16,-141 17-16,-36-18 15</inkml:trace>
  <inkml:trace contextRef="#ctx0" brushRef="#br0" timeOffset="231057.091">6932 3634 0,'0'-18'31,"18"-17"-15,-1-1-16,36-16 15,0 16-15,35-34 16,-17 34-16,-18 1 0,17 0 16,89-36-1,-88 54-15,87-54 16,-87 53-16,35-17 16,-36 18-1,-52-1-15,-18 36 16,-18-18-1</inkml:trace>
  <inkml:trace contextRef="#ctx0" brushRef="#br0" timeOffset="231335.6547">7814 2822 0,'18'18'16,"-1"-18"-16,1 18 15,53-1-15,17 1 16,-53-1-16,36 1 16,-54 0-16,1-18 15,-1 17-15,-34 36 16,-1-17-16,1-1 0,-36 18 15,35-36 1,-17 19-16,17-19 16</inkml:trace>
  <inkml:trace contextRef="#ctx0" brushRef="#br0" timeOffset="232081.016">8961 2999 0,'0'0'16,"0"-36"-16,0 19 0,0 34 31,0 54-16,17-18-15,1 35 16,-18-53-16,53 36 16,-36-54-16,36 1 15,-35-18-15,35-35 16,-18 17-16,-17-17 16,17-53-1,-35 17-15,0 36 16,0 17-16,0 1 0,0 34 15,0 54 1,18-1-16,-1 54 16,-17-54-1,18-17-15,-18 0 0,18 0 16,-18 0-16,-18 35 16,18-70-16,-35 35 15,17-53-15,-17 17 16,17-34-16,1-1 15,-19 1-15,1-54 16,17 18-16,1 0 0</inkml:trace>
  <inkml:trace contextRef="#ctx0" brushRef="#br0" timeOffset="232453.7312">8961 2681 0,'0'-18'16,"0"1"-16,52-54 15,1 18 1,0 0 0,-35 36-16,17-1 15,-17 1-15,-18 34 16,0 18 0,0-17-1,18 35-15,-18-35 16,17 17-16,1-17 0,-1-1 15,36 18-15,-35-35 16,17 18-16</inkml:trace>
  <inkml:trace contextRef="#ctx0" brushRef="#br0" timeOffset="232824.2157">9790 2452 0,'0'0'0,"-18"0"15,0 0 1,1 17-16,-1-17 15,0 18-15,1 0 0,-19-1 16,19 1-16,-1 0 16,18-1-16,-17 1 15,17 17-15,17-17 16,-17-1-16,18 1 16,17 0-16,-17-1 0,17 1 15,-17 0-15,17-1 16,-17-17-16,-18 18 0,35-18 15</inkml:trace>
  <inkml:trace contextRef="#ctx0" brushRef="#br0" timeOffset="233032.7705">9895 2611 0,'18'0'16,"0"0"-16,17 17 15,36-17 1,-19-17 0,-34 17-16,0 0 15</inkml:trace>
  <inkml:trace contextRef="#ctx0" brushRef="#br0" timeOffset="233315.0212">10019 2452 0,'0'17'16,"0"-34"-16,-18 70 0,18-36 16,0 36-16,0-35 15,0 35-15,18-36 16,0 1-16,-1 0 16,1-1-16,35-17 15,-36 0-15,19 0 16,-19 0-16,1 0 15,-18-17-15</inkml:trace>
  <inkml:trace contextRef="#ctx0" brushRef="#br0" timeOffset="233743.71">10231 2381 0,'0'0'15,"17"18"16,18 0-15,-17-1-16,0 1 0,35-1 16,-18 1-16,0 0 15,1-1 1,-19-17-16,1 18 0,-1 0 16,-17-1-16,0 1 15,0 0 1,-52 17-1,34-18-15,0 1 16,-17 17-16,17-17 16,1-18-16,-1 18 15,18-1-15,0 1 16</inkml:trace>
  <inkml:trace contextRef="#ctx0" brushRef="#br0" timeOffset="234049.5231">10883 2928 0,'0'0'0,"18"18"15,-1-1-15,1 1 16,53 0 0,-36-1-16,36-17 15,-54 0-15,18 0 16</inkml:trace>
  <inkml:trace contextRef="#ctx0" brushRef="#br0" timeOffset="234166.8354">10989 3246 0,'71'35'16,"-142"-70"-16,177 70 0,-71-35 15,0 17-15,-17-17 0,17 0 16</inkml:trace>
  <inkml:trace contextRef="#ctx0" brushRef="#br0" timeOffset="234976.8736">11924 3104 0,'18'-17'16,"-36"34"-16,36-52 0,-18 18 0,-18-1 15,0 18-15,1-18 16,-19 18-16,19 0 0,-54 53 16,54-35-16,-19 35 15,1 35-15,17-35 16,18 17-1,18-34-15,35 17 16,-18-53-16,36 0 16,-18 0-16,-18-18 0,18-53 15,-36 36-15,1-35 16,-18 34-16,0 1 16,0 17-16,-18 1 15,18-1-15,-17 18 16,17 18-16,0 52 15,17-17-15,1 0 0,0 18 16,35 70 0,-18-53-16,0 0 0,-17-17 15,-1 35-15,-17-54 16,-17 19-16,-18-36 16,-71 1-16,53-19 15,-88 1-15,53-18 16,-71-35-1,71 17-15,-54-35 16,90 35-16,-1-17 16,35 35-16,0-18 15</inkml:trace>
  <inkml:trace contextRef="#ctx0" brushRef="#br0" timeOffset="236190.1153">12577 2487 0,'-53'-35'15,"17"35"-15,19 17 0,-36 36 16,18 0-16,17 18 16,18-1-16,-18 1 0,18 105 15,18-105-15,-18-1 16,53 54-16,-18-71 16,53 17-1,-52-34-15,34 17 16,-35-36-16,54 1 15,-72-18-15,18-18 16</inkml:trace>
  <inkml:trace contextRef="#ctx0" brushRef="#br0" timeOffset="237086.2775">13018 2628 0,'0'-17'15,"0"52"1,0 35 0,17-17-16,1 53 15,-18-35-15,17 52 16,1-70-16,17 18 15,-17-36 1,17 18-16,-17-53 16,0 17-16,-1-34 15,1 17-15,-18-35 0,17 17 16,-17-53 0,0 54-16,0-1 0,18 18 31,17 18-31,-17-1 15,0 1-15,52 0 16,-52-1-16,17-17 16,-17 0-16,17 0 0,0 0 15,1-35-15,-19 0 16,1-1-16,-36-69 16,1 69-16,-36-69 15,35 52-15,-17 0 0,-36-36 16,54 54-16,-1 18 15,0-1-15,18 36 32</inkml:trace>
  <inkml:trace contextRef="#ctx0" brushRef="#br0" timeOffset="237897.0651">13882 3034 0,'0'0'0,"0"18"31,0 34-15,0-34-16,0 0 0,17 17 16,-17-17-16,36-1 15,-19-17-15,1 0 16,0-17-16,-1-19 15,1 1-15,-18 17 16,0-17-16,0 18 16,0 34-1,35 54 1,-17-36-16,17 53 16,-17-35-16,17 35 15,-35-52-15,18 17 16,-36-1-1,18-16-15,-35-19 16,-1 1-16,-52-18 16,53-18-16,0 18 0,-36-35 15,36 35-15,0-35 16,35 17-16,0 1 16,0-1-16,35 0 15</inkml:trace>
  <inkml:trace contextRef="#ctx0" brushRef="#br0" timeOffset="238313.7269">14252 2593 0,'0'0'0,"18"0"15,0 0 1,17 0-16,18 0 16,-18 0-16,36-18 15,-36 18-15,-18-17 16</inkml:trace>
  <inkml:trace contextRef="#ctx0" brushRef="#br0" timeOffset="238609.5071">14288 2575 0,'0'0'16,"0"18"-16,0 17 16,0 0-16,0 54 15,17-19-15,-17-17 0,0 18 16,18-18-16,-18 0 0,35 17 16,-35-35-16,18-17 15,-1 0-15,1-1 0,17-17 16,1 0-1,-1 0-15,-18 0 0,36 0 16,-35 0-16,-18 18 16,18-18-16,-18 18 0,17 17 15,-17-18-15</inkml:trace>
  <inkml:trace contextRef="#ctx0" brushRef="#br1" timeOffset="255293.0591">15258 2928 0,'0'-18'0,"0"1"16,0-1 0,-18 1-1,0 17 1,1 0-16,-19-18 16,1 18-16,-18 35 15,18-17-15,0-1 16,17 19-16,-17 34 15,17-34-15,36 52 16,17-35-16,0-36 16,1 1-16,-1-18 15,18 0-15,17-35 16,-34 17-16,17-53 16,-36 36-16,-17 0 15,0 0-15,0-1 0,0 19 16,-17-1-16,-1 0 0,0 1 15,1 17-15,17 17 16,35 19 0,-17-19-16,34 19 15,-34-19-15,35 1 16,-18-18-16,-17 18 16,0-18-1,-36 0 1</inkml:trace>
  <inkml:trace contextRef="#ctx0" brushRef="#br1" timeOffset="255759.2966">15028 2540 0,'0'-18'16,"0"36"-16,-17-36 0,-1 18 16,0 0-16,1 0 15,-1 0 1,36 0 15,-1 0-15,36 0-1,0 0 1,-17 0-16,-1 0 0,0 18 16,0-18-16,18 18 15,-17-18-15,16 17 16,-34-17-16,0 0 0,-1 18 15,-17-36 17,0 1-17,-17 17-15,-1-18 16,18 0-16,-18 18 0</inkml:trace>
  <inkml:trace contextRef="#ctx0" brushRef="#br1" timeOffset="256059.9105">15275 2381 0,'0'18'16,"36"-18"-1,-1 18-15,-18-18 16,19 17-16,-1-17 15,-17 18-15,35 17 16,-18-17-16,-17-1 0,-1 1 16,-17 0-16,0-1 15,-17 1 1,-19-18 0,1 18-16,17-18 0,-17 17 15,17 1 1,36-18-1</inkml:trace>
  <inkml:trace contextRef="#ctx0" brushRef="#br1" timeOffset="256628.2086">15875 2258 0,'0'0'16,"18"0"-1,-36 0 16,0 35-15,1-35-16,-19 35 16,19-17-16,-1 0 0,-17-1 15,35 1 1,0 0 0,0-1-16,18 1 15,-18-1 1,35 19-16,-35-19 15,17-17-15,1 18 0,-18 0 16,18-1-16,-1 1 16,1 0-1,0-18 1</inkml:trace>
  <inkml:trace contextRef="#ctx0" brushRef="#br1" timeOffset="256877.8725">15928 2434 0,'18'0'15,"17"0"-15,-18 0 16,36 0 0,-35-17-16,17 17 15,-17 0-15,-36 0 16</inkml:trace>
  <inkml:trace contextRef="#ctx0" brushRef="#br1" timeOffset="257150.0966">15981 2311 0,'0'35'16,"0"-70"-16,0 88 0,0-18 15,0 0-15,0-17 16,0-1-16,0 1 0,35 35 16,-17-53-1,-1 18-15,-17-1 0,18-17 16,0 0-16,-1 0 0,1 0 16,-18-17-16</inkml:trace>
  <inkml:trace contextRef="#ctx0" brushRef="#br1" timeOffset="257561.8712">16140 2223 0,'0'17'31,"17"1"-31,-17-1 16,36 1-1,-19 0-15,18-18 0,18 17 16,-35 1-16,17-18 15,-35 18-15,18-18 16,-18 17 0,0 1-1,-18 0 1,1-1-16,-19 36 16,19-35-1,-1 17-15,18-17 16,0 17-16,0-17 15</inkml:trace>
  <inkml:trace contextRef="#ctx0" brushRef="#br2" timeOffset="263807.2955">17339 2840 0,'-18'-18'16,"1"1"0,-19-1-16,19 18 15,-54 0-15,36 18 16,-36 52-1,36-35-15,-18 36 16,53-18-16,18 17 16,0-34-16,52 17 15,-35-53-15,1 17 0,-1-17 16,35-17 0,-17-19-16,-53 1 15,18 17-15,-18-17 0,0-35 16,-18 52-16,18-17 15,-17 17-15,17 0 0,-18 1 16,18-1-16,18 36 16,-1-1-1,36 36 1,-35-35-16,35 35 16,-35-18-16,52-17 15,-35-1-15,-17-17 16,0 0-16,-1-17 0,-17-1 15</inkml:trace>
  <inkml:trace contextRef="#ctx0" brushRef="#br2" timeOffset="264324.9564">16969 2469 0,'0'0'15,"0"-17"-15,-18 17 0,36 0 32,35 0-17,-18 0-15,0 0 16,0 0-16,1 0 0,-1 0 16,35 0-16,-34 0 15,-19 0-15,1 0 16,-18-18-16,-18 18 15,-17-17 1</inkml:trace>
  <inkml:trace contextRef="#ctx0" brushRef="#br2" timeOffset="264673.8833">17004 2258 0,'0'0'0,"-18"17"0,1-17 15,-1 18 1,0-18-16,1 18 15,-1-18-15,-17 17 0,0 1 16,35 0-16,-18-1 16,18 1-16,18 0 15,-1-1-15,1-17 16,52 35 0,-34-17-16,-1 0 0,-17-1 15,34 19-15,-34-19 16,17 19-16</inkml:trace>
  <inkml:trace contextRef="#ctx0" brushRef="#br2" timeOffset="265280.4965">17727 2240 0,'-18'0'31,"1"0"-15,-1 18-16,1-1 16,-1-17-16,0 18 15,1 0-15,-1-18 0,18 17 16,-18 1-16,18 0 15,0-1-15,0 1 16,18 0 0,0-1-16,-1-17 0,-17 18 15,36-18-15,-36 17 16,17 1-16,1 0 16</inkml:trace>
  <inkml:trace contextRef="#ctx0" brushRef="#br2" timeOffset="265592.2549">17815 2346 0,'18'0'16,"0"0"-1,-1 0 1,1 0-16,-1 0 15,1 0 1,-36 0 0</inkml:trace>
  <inkml:trace contextRef="#ctx0" brushRef="#br2" timeOffset="265936.4732">17815 2346 0,'0'0'0,"53"-88"0,-53 105 31,-17 19-31,17-19 16,0 1-16,-18 17 15,18 1 1,0-19-16,18-17 0,-1 35 16,18-35-1,-17 0 1,-18-17-1</inkml:trace>
  <inkml:trace contextRef="#ctx0" brushRef="#br2" timeOffset="266470.7112">18027 2223 0,'-18'0'15,"36"0"1,0 17-1,-1 1-15,1-1 16,0-17 0,-1 18-16,1 0 0,-1-18 15,1 17-15,0 1 16,-1 0-16,1-18 16,-18 17-1,0 1 95,-35 0-110,35-1 15,-18 18 1,0-35-16,1 36 0,-1-36 15,1 35 1,-1-17-16,0-1 16,18 1-16,-17 0 15</inkml:trace>
  <inkml:trace contextRef="#ctx0" brushRef="#br0" timeOffset="272181.4748">16457 3193 0,'0'17'16,"-18"19"-1,18-19-15,-35 18 16,18 1-16,-1-1 15</inkml:trace>
  <inkml:trace contextRef="#ctx0" brushRef="#br0" timeOffset="273110.3272">18468 2452 0,'-18'0'16,"1"0"-1,34 0 17,19 0-32,-1-18 15,35 18 1,-52 0-16,35 0 15,-35 0-15,-1 18 0,1-18 16,0 53-16,-18-36 16,0 19-16,-18 34 15,18-17-15,0 53 16,0-35-16,0-1 0,0-17 16,18 53-1,-1-71-15,-17-17 0,0 17 16,-17-35-1,-54-18 1,36 1 0,-36 17-16,36 0 15,-53 35-15</inkml:trace>
  <inkml:trace contextRef="#ctx0" brushRef="#br0" timeOffset="273811.5186">19438 2663 0,'18'0'0,"-1"0"15,19 0-15,-1 0 16,0 0-16,0 0 16,1 0-16,-1 0 0,-17-17 15,35 17-15,-36-18 16</inkml:trace>
  <inkml:trace contextRef="#ctx0" brushRef="#br0" timeOffset="274001.0229">19579 2434 0,'0'18'15,"0"-1"-15,0 19 0,0 52 16,0-35-16,18 53 16,-1-71-16,-17 18 15,36 17 1,-36-34-16,17-19 0</inkml:trace>
  <inkml:trace contextRef="#ctx0" brushRef="#br0" timeOffset="275534.9534">20126 2258 0,'0'-18'0,"18"53"31,-1 1-31,19 87 15,-19-52-15,1-1 16,17 54-16,-35-71 16,18-18-16,-18 0 0,17 1 15,-17-54 1,0-53 0,0 36-1,0 0-15,18-1 0,17 19 16,1 17-16,-1 0 15,0 0-15,18 17 0,0 36 16,-18-17-16,-17 17 16,-18-18-16,0-17 0,-18 17 15,1-18 1,-54 1-16,36-18 16,-1 0-16,-16 0 0,34 0 15,-17 0-15</inkml:trace>
  <inkml:trace contextRef="#ctx0" brushRef="#br0" timeOffset="275913.4892">20779 2840 0,'0'0'16,"0"53"-16,0-36 0,35 1 15,-17 0-15,34-36 16,-34 0-16,17 1 16,1-18-1,-36-18-15,0 35 16,0 0-16,0 54 31,17 34-15,1-17-16,17 71 15,-17-72-15,17 54 16,-17-70-16,-18-19 0,0 1 16,0-1-16,-18 1 15,-17-18-15,-36 0 16,18-18-16,0 1 16,1-1-16,-37-35 15,72 18-15,-19 17 0,36 1 16</inkml:trace>
  <inkml:trace contextRef="#ctx0" brushRef="#br0" timeOffset="276253.4834">21255 2046 0,'0'0'0,"18"0"0,52 0 15,-35 35-15,54 54 16,-37-19-16,-16 1 15,17 17-15,0 106 16,-36-106-16,-17 18 16,-17 53-16,-1-89 15,-35 54-15,18-71 16,-53 17-16</inkml:trace>
  <inkml:trace contextRef="#ctx0" brushRef="#br3" timeOffset="286842.6835">21096 3828 0,'0'-18'46,"-18"18"33,-17-18-64,18 18-15,-54-17 16,18 17-16,0 17 15,0-17-15,0 0 0,-17 0 16,-54 18-16,54-18 16,-1 0-16,1 0 0,-19-18 15,19 18-15,-18-17 0,-106 17 16,88 0-16,-71 17 16,107-17-1,-54 18-15,89-18 16,-53 0-1,70 18-15,1-18 0,-1 0 16,18 17 47,-18 1-48,18 0 1,0 34-1,0-16-15,18 52 16,0-35-16,-18 0 0,35 70 16,-17 1-1,-1-54-15,-17 1 16,18 70-16,-18-70 16,18 52-16,-18-70 15,17 53-15,-17-71 16,18 36-16,-18-36 15,0-18-15,0 1 16,0 0-16,0-1 0,0 1 16,0 0-1,0-1 1,0 1-16,17-18 16,-17 18-1,18-18-15,0 17 0,-1-17 16,1 0-16,0 0 15,17 0-15,-17 0 16,34 18-16,-16-18 16,52-18-16,-35 18 15,70 0-15,-70 0 16,88 0 0,-88 0-16,88 0 15,-52 0-15,-1 0 16,0 0-16,0 0 0,89-17 15,-107 17-15,89 0 16,-89-18-16,89 18 16,-88-18-16,-1 18 15,1-17-15,-18 17 0,53-18 16,-71 18-16,18 0 16,-36 0-16,1 0 15,0 0 1,-18-18 31,0 1-32,17-19 1,-17 19-16,0-1 0,0-52 16,-17 34-1,17-17-15,0 1 0,-18-1 16,-17-106-16,35 88 15,-18-17-15,0 0 16,1-36-16,-1 72 16,1-37-16,17 54 0,-18 0 15,18 0-15,-18-18 16,1 17-16,-19-17 16,19 18-16,-19 17 15,19 1-15,-1-18 0,1 17 16,-1 0-16,-35 1 15,35 17-15,1 0 16,-19 0-16,1 17 0,-35 19 16</inkml:trace>
  <inkml:trace contextRef="#ctx0" brushRef="#br3" timeOffset="289255.2624">7990 11165 0,'0'0'0,"18"0"0</inkml:trace>
  <inkml:trace contextRef="#ctx0" brushRef="#br3" timeOffset="290291.1455">7990 11165 0,'36'-35'15,"-72"70"-15,72-87 32,-54 52-17,0-36 1,1 36-16,-36-17 16,18 17-16,-54-18 15,36 18-15,-88 18 16,71-18-16,-1 17 15,-87 1 1,-1 17 0,88-17-16,-17-18 0,-71 35 15,71-35-15,-71 35 16,71-17-16,18 0 0,17-1 16,-53 19-1,71-19-15,-18 36 16,35-35-16,0 17 15,1-17-15,17-1 0,17 1 16,1 0 0,-18-1-16,35 18 15,-35-17-15,18 35 16,-18-35-16,0 17 16,18 18-16,-18-18 15,0 53-15,17-35 16,1 53-1,-18-53-15,17 18 0,-17-1 16,18-17-16,0 18 0,-18 52 16,0-70-16,0 0 15,-18 0-15,18-18 0,0 36 16,0-54-16,0 1 31,18-18-31,-1 0 0,1-18 16,0 18-16,35-17 0,52-19 15,-34 19-15,105-1 16,-87 18-16,87 0 16,-70 18-1,-18-1-15,18-17 0,123 36 16,-123-19-16,123 1 16,-123-18-16,88 18 15,-106-18-15,53 0 16,-70 0-1,52-18-15,-52 0 16,17-17-16,-53 0 16,1 17-16,-19-35 15,-17 36-15,0-1 16,-17 0-16,-1 1 16,0 17-16,18-18 0,-17 0 15,-1-17-15,1 17 16,17-17-16,0 18 0,0-19 15,-18-17-15,18 18 0,0-88 16,0 52-16,0-70 16,0 70-1,-18-87-15,18 87 16,0-70-16,0 88 16,0 18-16,18-1 15,-18 1-15,0 18 0,18-19 16,-18 19-16,0-1 15,0 0 1,0 1-16,-18 17 16,-35-36-16,18 19 15,-89-36 1,54 35-16,-36 18 0,-88-17 16,88 34-16,-88 36 15,88-18-15,0-17 16</inkml:trace>
  <inkml:trace contextRef="#ctx0" brushRef="#br3" timeOffset="292068.8204">6862 11148 0,'0'17'31,"17"-17"-15,-34 0 93,-1 0-78,18-17-15,-18 17-16,18-18 16,-17 1-1,17-1-15,-18 18 0,18-18 16,-18 1-16,1 17 16,17-18-16,-18 18 15,0-18-15,1 1 16,17-1-16,-18 0 15,1 1-15,17-1 0,-36 0 16,36 1-16,-17-18 16,-1 17-16,18 0 15,-18-17-15,1 17 16,17 1-16,-18-1 0,0 0 16,-17-34-16,17 16 15,-34-17-15,34 18 16,-53-53-16,54 35 15,-54-35 1,54 52-16,-19 1 16,19 0-16,-1-18 0,-17-18 15,17 19-15,0-37 16,1 19-16,-18-71 16,35 70-16,-36-88 15,19 71-15,-1-53 16,0 71-16,1-1 15,-1 36-15,18-1 16,-18 19-16,18-1 16,0 0-1,0 1 17,0 34-1,0 19-16,0-19-15,0 36 16</inkml:trace>
  <inkml:trace contextRef="#ctx0" brushRef="#br3" timeOffset="293859.7859">6085 7814 0,'-52'-35'0,"16"17"15,-17 0 1,18 18-16,-36 0 0,19 0 0,-90 18 15,72 0-15,-54 17 16,72 0-16,-54 71 16,53-35-16,-18 87 15,36-69 1,17 87-16,18-70 16,36-18-16,-1 0 0,71 71 15,-36-88-15,107 52 16,-89-70-16,123 18 15,-105-54-15,88-17 16,-88-17 0,71-72-16,-89 36 15,-18-17-15,1-1 0,17-87 16,-88 69 0,0 19-16,-35-89 15,0 71-15,-89-53 16,36 53-16,-18 17 15,0 18-15,0 0 0,-88-17 16,106 52-16,0 0 16,70 1-16,54 17 15</inkml:trace>
  <inkml:trace contextRef="#ctx0" brushRef="#br3" timeOffset="294632.8562">6579 7620 0,'0'0'15,"0"-35"-15,18 17 0,0 0 16,52-34-16,-17 16 16,0 1-16,70-18 15,-34 18-15,-1 0 16,18-1-16,17 1 0,142-53 16,-124 52-16,176-16 15,-140 16-15,158 1 16,-159 17-16,177 1 15,-177-1 1,160 18-16,-160 18 16,-17-18-16,17 17 0,-17 1 15,158 35-15,-176-18 16,159 36-16,-141-36 16,123 36-1,-158-36-15,-1 0 16,1 18-16,-36-18 0,106 54 15,-106-54-15,71 53 16,-89-53-16,-17 1 16,18-1-16,-18-18 0,35 19 15,-35-19-15,0 1 16,-18-18-16,-35 18 16</inkml:trace>
  <inkml:trace contextRef="#ctx0" brushRef="#br3" timeOffset="294983.7884">12577 7408 0,'35'36'15,"-18"-19"-15,72 19 16,-36-19-16,52 36 16,-52-18-16,-17-17 15,-1 17-15,-17 1 0,-1-19 16,1 36-1,-36-18-15,-35 18 16,0-35-16,18 0 0,-36 17 16,36-35-16,18 18 15,-1-18-15</inkml:trace>
  <inkml:trace contextRef="#ctx0" brushRef="#br3" timeOffset="295702.5359">13441 7796 0,'0'0'16,"-88"0"-16,35 0 0,0 18 16,0 0-16,0-1 0,-53 36 15,53-35-15,-53 88 16,53-53-16,18 35 15,0-18-15,0 36 16,17-18-16,36 124 16,17-106-16,35 0 15,89 88-15,-71-124 0,142 36 16,-89-71-16,-18 1 16,1-19-16,-1-17 15,142-17-15,-142-1 16,1-17-16,-18-18 15,-1 0-15,54-71 16,-106 54-16,-35-71 16,-18 53-16,-71-89 15,18 89-15,0 0 0,-88-106 16,53 106-16,0-1 16,-106-34-16,106 88 15,-89-18-15,107 53 16,-36 35-1,71-17-15,17 52 16,18-34-16</inkml:trace>
  <inkml:trace contextRef="#ctx0" brushRef="#br3" timeOffset="296513.499">14376 11906 0,'17'18'0,"-34"-36"0,34 54 15,1-36-15,-18-18 47,-18-53-31,1 36-16,-19-71 15,19 18-15,-54-88 16,36 70-16,-71-123 16,53 105-16,-70-158 15,52 141-15,1 17 16,17 1-16,17 35 0,-34-71 16,52 106-16,-17-53 15,17 71 1,18-36-16,0 36 15,0 17-15,0-17 0,18 17 16,0-17 0,-18 17-16,17 1 0,1 17 15,-18 17 1,18 1-16,-1 17 16</inkml:trace>
  <inkml:trace contextRef="#ctx0" brushRef="#br3" timeOffset="296785.696">13441 9895 0,'0'0'16,"-18"-35"-16,1 18 0,-1-19 16,18 1-16,0 0 15,0-36-15,18 18 16,34-53-16,-16 53 15,-19 18-15,19 0 0,-1 17 16,-17 1-16,-1 17 0,19 0 16,-19 17-16,18 1 0,18 35 15,-17-18 1,34 18-16,-52-18 16,52 1-16,-34-19 15,17 1-15</inkml:trace>
  <inkml:trace contextRef="#ctx0" brushRef="#br3" timeOffset="297657.1479">13705 7867 0,'-35'0'0,"70"0"0,-87 0 16,69-35-1,1-1-15,70-52 16,-17 35-16,87-70 16,-70 52-1,107-70-15,-72 88 16,106-53-16,-123 71 15,18 0-15,-1 17 0,-17 1 16,17-1-16,1 18 0,-1 0 16,142 35-1,-142-35-15,142 53 16,-142-35-16,177 35 16,-159-36-16,18 19 0,159-1 15,-160 0-15,142 36 16,-159-36-16,124 53 15,-142-53 1,107 89-16,-142-71 16,0 0-16,18 35 15,-53-70-15,-35-1 0,-18 1 16,-18-18-16,-17 0 16,-1 0-16,1-18 15,-36-35-15</inkml:trace>
  <inkml:trace contextRef="#ctx0" brushRef="#br3" timeOffset="297940.9016">18256 7391 0,'53'17'15,"-35"1"1,70 35-16,-35-18 16,53 53-16,-53-52 15,35 17-15,-35-18 16,-18 35 0,-17-52-16,-54 17 15,19 1-15,-18-19 0,-107 36 16,54-18-1,35-17 1</inkml:trace>
  <inkml:trace contextRef="#ctx0" brushRef="#br3" timeOffset="298658.2648">19156 7990 0,'-71'-35'16,"142"70"-16,-195-87 0,71 34 0,1 18 0,-19-18 16,18 18-16,0 0 15,-53 53-15,53 0 16,-35 71-16,71-36 15,-1 106-15,36-88 16,87 123 0,-16-123-16,105 70 15,-89-105-15,142 52 16,-123-88-16,123-17 16,-141-36-16,105-34 15,-122-1-15,52-106 16,-88 88-16,-18-105 15,-35 88-15,-88-89 16,35 71-16,-106-52 16,53 87-16,-123 1 15,105 52-15,-87 0 16,122 18 0,19 18-16,-1 0 0,36-1 15,35 19-15</inkml:trace>
  <inkml:trace contextRef="#ctx0" brushRef="#br3" timeOffset="299349.1142">18415 7743 0,'0'0'15,"0"18"-15,0-53 32,35-18-17,-17 18-15,35-89 16,-18 54-1,18-1-15,53-158 16,-36 88-16,89-159 16,-71 141-16,89-141 15,-107 159-15,71-106 16,-88 141-16,0-52 16,-53 87-16,18 36 15,-18-1-15,-18 1 0,18 18 16,-17-1-16,-1 0 15,0 18-15,18 18 32,-17 0-32</inkml:trace>
  <inkml:trace contextRef="#ctx0" brushRef="#br3" timeOffset="299620.8363">18979 5609 0,'-17'-17'16,"34"34"-16,-17-70 0,53 0 16,-17 0-16,87-35 15,-52 53-15,52-36 16,-52 36-16,-18 17 16,17 18-1,-35 36 1,-17 34-16,0 36 15,17 0 1,-17-53-16,17 35 16,0-53-16,0 36 15,1-36-15,-19 0 16,1-17-16</inkml:trace>
  <inkml:trace contextRef="#ctx0" brushRef="#br3" timeOffset="302545.8863">21043 11307 0,'18'-18'16,"-18"0"-16,17 1 0,-17-19 16,0 19-16,-17-19 15,-18 1-15,-36 0 16,0 17-16,-87 1 16,70 17-16,-142 53 15,89-1-15,-106 54 16,124-35-16,-71 105 15,123-70 1,-17 88-16,88-106 16,35 124-16,18-124 15,106 71-15,-53-89 16,141 36-16,-89-70 16,125-1-1,-125-18-15,125-34 16,-160-18-16,124-54 15,-159 19-15,0 17 16,-35-18-16,0 1 0,-18-1 16,-35 1-16,-17-89 15,-18 53-15,-89-70 16,54 87-16,-19 19 0,-16-1 16,-90-17-16,107 71 15,-70-1-15,69 0 16,36 18-16</inkml:trace>
  <inkml:trace contextRef="#ctx0" brushRef="#br3" timeOffset="303525.069">15363 11271 0,'0'0'15,"36"-35"-15,-36 17 0,17-35 16,-17 18-16,-17-18 16,17 18-16,-53-18 15,0 35 1,0-17-16,-18 17 0,-17 18 15,0-17-15,-18 17 0,-105 0 16,105 0-16,-141 53 16,123-18-16,1 0 15,-1 18-15,19 18 0,-19-1 16,36 19-16,0-1 0,-36 106 16,107-106-16,17 0 15,17 0-15,18 18 0,89 88 16,-18-88-16,123 70 15,-105-87-15,17-19 16,17-17-16,1 0 16,18-35-16,-1-1 0,0 1 15,1-18-15,-1-18 0,1-17 16,-1 0-16,-17-18 0,105-71 16,-176 54-1,54-71-15,-107 70 16,0-88-16,-35 71 15,-18 0-15,-34-141 16,-1 105-16,-88-123 16,70 159-16,-141-53 15,89 106-15,17-1 16,0 19-16,18-1 0,-53 18 16,106 18-16,-1-1 15</inkml:trace>
  <inkml:trace contextRef="#ctx0" brushRef="#br3" timeOffset="307973.9194">27287 11077 0,'18'0'16,"-18"-17"-16,18 17 0,-1 0 16,1 0-1,-36 0 32,-17-18-31,17 18-16,-17 0 15,0 0-15,0 0 0,-18 0 16,-18 0-16,1-18 16,-125 18-16,90 0 15,-19 0-15,1 0 0,-18 0 16,17 0-16,-123 36 15,124-19-15,-89 36 16,124-35-16,-53 35 16,105-36-16,-16 1 15,34-18 79,36 0-78,-18 18-1,17-1 1,-17 1-16,18 0 0,-18 34 16,0 54-1,0-35-15,-18 88 16,18-54-16,0-16 15,0 105-15,0-106 16,0 0-16,0 53 16,0-70-16,0 17 15,0-53-15,0 0 16,18-17-16,-1 0 0,19-18 16,-1 0-1,18 0-15,70-36 16,-52 36-16,17 0 0,141 0 15,-105 0-15,141 18 16,-107-18-16,160 0 16,-159 0-16,140-18 15,-158 1 1,89-18-16,-142 35 16,53-18-16,-106 18 15,18 0-15,-35 0 16,0 0-16,-18-18 31,0-17-15,0 17-16,-18-70 15,0 35-15,-17-17 16,17-1-16,-17-17 0,0-18 0,-36-123 16,18 105-16,-17-105 15,35 141 1,-36-18-16,-17 53 15,35 35-15,-18 36 16,36 0-16,0 35 16,17-18-16</inkml:trace>
  <inkml:trace contextRef="#ctx0" brushRef="#br3" timeOffset="308869.3992">26194 10936 0,'-18'0'16,"36"0"-1,17 0 1,18 0-16,53-53 15,-18 0-15,88-53 16,-52 36-16,-18-1 16,35-17-16,123-88 15,-123 88-15,18-1 16,-18 1-16,-17 0 0,17 17 16,-35-17-16,0 35 0,-18-17 15,18-18-15,-89 35 16,19 0-1,-36 17-15,0 19 16,0-18-16,-18 17 0,18 0 0,-18 18 16,1 0-16,-1 0 15,0 18-15,1 0 16</inkml:trace>
  <inkml:trace contextRef="#ctx0" brushRef="#br3" timeOffset="309058.9032">28099 9490 0,'0'0'16,"17"17"0,36 19-1,-17-19-15,-19 1 16,19 35-16,-36-18 16,17 18-16,-34-35 15,-1 17 1,0-17-16,1-18 0,-1-18 15</inkml:trace>
  <inkml:trace contextRef="#ctx0" brushRef="#br3" timeOffset="310119.7246">28487 7849 0,'0'0'0,"35"-17"0,0-1 15,-17 18-15,0 0 16,-18-18 0,0 1 15,-18-1-16,0 18-15,1-18 16,-1 1-16,-35-1 16,18 1-16,-53-1 15,52 18-15,-34 0 16,17 18-16,0-18 0,-53 17 16,36 1-16,-36-1 15,53-17-15,-18 18 16,18 0-16,1-1 0,-54 19 15,53-1-15,-53 36 16,71-36-16,-18 53 16,17-35-1,-16 53-15,34-53 16,-17 52 0,35-52-16,-18 18 0,18-18 0,0 17 15,0 54-15,18-71 16,-1 88-1,19-88-15,16 53 16,1-53-16,53 35 16,-53-53-16,88 36 15,-53-36-15,89 18 16,-71-36-16,-18-17 16,124 18-16,-107-18 15,72-18-15,-89 1 16,53-36-16,-88 35 15,35-52-15,-35 34 16,18-34 0,-36 17-16,18-53 15,-36 36-15,1-1 0,0 0 16,-18-17-16,0 0 0,-18-18 16,-52-53-16,17 89 15,-88-54 1,70 54-16,-88-18 15,71 52-15,-53-16 16,70 34-16,18 0 16,18 18-16,0-17 0,0 17 15,17 17-15,36 1 16</inkml:trace>
  <inkml:trace contextRef="#ctx0" brushRef="#br3" timeOffset="311094.5092">27711 9208 0,'0'0'16,"17"0"-16,-34 35 31,-1 18-15,0-18-16,1 0 0,-54 53 15,36-52-15,-53 52 16,35-35 0,-71 35-16,54-53 15,-71 36-15,70-53 16,-88 34-16,71-16 16,0-19-16,-18 1 15,18 0-15,0-1 0,0 1 16,-1 0-16,-87-1 15,105 1-15,-105-1 16,88 1-16,-124 0 16,106-18-16,-123 17 15,106-17-15,-19 0 16,19 18-16,-18-18 0,17 18 16,-123-18-16,106 0 15,-106 17-15,124-34 16,-124-1-1,141 0-15,-88-35 16,88 36-16,-52-54 16,69 54-16,-52-54 15,88 36-15,-17 17 0,35 1 16,-36-36-16,36 53 16,-1-36-1,36 19-15,18-1 31,17 18-31,18 18 16,-35-1-16,17 1 16</inkml:trace>
  <inkml:trace contextRef="#ctx0" brushRef="#br3" timeOffset="311382.7758">22384 10089 0,'0'-17'0,"0"-1"16,17-35-16,-17 18 15,36-53-15,-36 35 16,17 18-16,-17-18 16,18-36-16,0 54 15,-1 18-15,1-1 0,-18 0 16,35 18-16,0 18 15,1 0-15,70 52 16,-54-52-16,72 35 16,-71-36-16,35-17 15,-70 0-15,17 0 16,-35-35-16,-18 17 16</inkml:trace>
  <inkml:trace contextRef="#ctx0" brushRef="#br3" timeOffset="312172.5586">22278 7867 0,'0'-53'15,"0"106"-15,0-124 0,0 18 16,0 36 0,-35-18-16,17 17 15,-17 0-15,-36 1 16,18 17-16,-88 35 15,71-17-15,-107 34 16,89-16-16,-18-1 16,18 18-16,-18 0 0,-70 53 15,105-36-15,-35 89 16,53-88-16,36 87 16,17-69-16,53 69 15,0-70-15,52 89 16,-34-107-16,17 1 15,0 0-15,1-1 16,140 18-16,-123-52 16,141-19-16,-124-17 15,106-53 1,-123 18-16,88-53 16,-105 53-16,34-89 15,-70 71-15,-18 0 16,-17-17-16,-1-1 0,-17 1 15,-35-72-15,18 72 0,-107-89 16,54 71 0,-107-71-16,89 106 15,-106-53-15,88 71 16,-70-18-16,88 53 16,-54 0-16,89 18 15,18 17-15,35-17 16</inkml:trace>
  <inkml:trace contextRef="#ctx0" brushRef="#br3" timeOffset="312850.8602">21784 7708 0,'0'0'0,"18"0"0,-36 0 31,0-17-15,1-1-16,-36-35 16,18 18-16,-54-71 15,-34-18 1,52 36-16,-17 0 0,18-18 15,-124-158-15,88 140 16,-106-158-16,124 158 16,-71-52-16,106 123 15,0 0-15,18 18 16,0 0-16,-18-18 16,18 17-16,35 19 15,-18-1-15,18 1 0,0-1 16,0 0-1,18 18 1,-1 0-16,1 36 16,-18-19-16,17 18 15</inkml:trace>
  <inkml:trace contextRef="#ctx0" brushRef="#br3" timeOffset="313167.7051">20320 6332 0,'-18'0'16,"36"0"-16,-53-17 16,17-36-1,0 18 1,1-54-16,-1 36 16,18 1-16,-17-1 0,17 17 15,0-70-15,0 54 16,0 16-16,17-34 15,-17 34-15,35 1 16,-35 18-16,18 17 16,17 0-16,-17 0 0,35 17 15,-18 1-15,36 17 0,52 18 16,-52-18-16,52 1 16,-52-19-16,-18 1 15,0-1-15,-18 19 16,-17-19-16</inkml:trace>
  <inkml:trace contextRef="#ctx0" brushRef="#br3" timeOffset="322538.7803">5556 12577 0,'0'17'47,"0"36"-32,0-18-15,-17 36 16,17-36-16,17 36 16,-17-36-16,36 18 15,-1-18-15,0-17 16,0 0-16,89 17 15,-71-18-15,35 1 0,-17-18 16,17 18-16,0-1 0,106 1 16,-88-18-16,105 35 15,-87-35-15,123 18 16,-124-18-16,142 18 16,-124-18-16,159 0 15,-124-18 1,-17 0-16,0 18 0,17-17 15,159-19-15,-176 36 16,194-17-16,-194 17 16,140 0-1,-140 0-15,141 17 16,-159-17-16,124 18 16,-142-18-16,-17 18 15,18-18-15,-36 17 0,18 1 0,70 17 16,-106-17-16,72 17 15,-89-17 1,52 35-16,-52-36 16,-17 1-16,34 17 15,-35 18 1,18 0-16,-35-18 16,0-17-1,-1-18 1,18-35-16,-17-1 15,0 1-15,-1-18 16,1 18-16,0 0 16,-1 17-1,36-17-15,-35 17 16,0 18-16,34-18 16,-16 18-16,52-17 15,-53 17-15,18 0 16,-18-18-16,18 18 0,53 0 15,-35 0-15,35-17 16,-36 17-16,-17 0 16,18 17-16,-1-17 0,-17 0 15,35 0-15,-17 18 0,70-18 16,-71 0-16,107 0 16,-107 0-16,107 0 15,-89 0 1,88 0-16,-87 17 15,-1-17-15,0 0 0,18 18 16,-18-18-16,0 18 16,0-18-16,1 0 0,69 17 15,-70 1-15,54-18 16,-72 0-16,89 0 16,-89-18-16,1 18 15,88-35 1,-36 17-16,-70 1 15,0-1-15,18 18 16,-36-17 0,-17 17-16,-18-18 0,0 0 15,0-17 1,0 17-16,0-17 0,-36-18 16,19 36-16,-19-1 15,1 18-15,17 18 16</inkml:trace>
  <inkml:trace contextRef="#ctx0" brushRef="#br3" timeOffset="323573.2895">20690 13000 0,'-17'0'0,"17"18"16,0-1-1,17 18-15,-17-17 0,18 17 16,-18 1-16,18 52 16,-1-71-16,1 54 15,-18-36-15,35 1 16,-35-19-16,0 1 15</inkml:trace>
  <inkml:trace contextRef="#ctx0" brushRef="#br3" timeOffset="323817.4387">20461 13194 0,'0'0'15,"0"-18"-15,18 18 16,-1-17-16,1-1 0,35-17 16,-18 17-16,1 0 15,-19 1-15,1 17 16,-1 0-16,1 0 16,17 0-16,-17 0 15,0 17-15,17-17 0,-17 0 16,-1 18-16,18-18 0,-17 35 15,0-35-15</inkml:trace>
  <inkml:trace contextRef="#ctx0" brushRef="#br3" timeOffset="326760.1793">21731 7479 0,'35'-18'0,"-17"18"15,-18-17 1,-18-1-1,1 18 1,-1-18-16,-17 1 0,-18 17 0,-53-36 16,53 19-1,-106-18-15,71-1 16,-123 1-16,87 17 16,-158 18-16,141 0 15,-194 18 1,176 17-16,-176 36 15,194-36-15,-142 53 16,160-35-16,17 0 16,0 0-16,36-18 0,-71 71 15,70-53-15,-35 71 16,53-54-16,0 1 16,0-1-16,18-17 0,0 88 15,17-70-15,18 70 16,0-71-16,18 89 15,0-88 1,17 70-16,-18-71 16,54 54-16,-18-71 15,17 17-15,1-17 0,0-17 16,17 16-16,265 54 16,-54-35-1,37-1 1,34-17-16,18-35 15,-194 0-15,0-18 16,177-18 0,-1-17-16,-211 17 0,-1 0 15,283-87 1,-194 16 0,-123 36-16,70-88 15,-124 53-15,54-159 16,-89 88-16,-17 1 0,-1-195 15,-52 177-15,-35 17 16,-19 0-16,-34 18 16,-18 17-16,-177-52 15,142 123-15,17 18 0,-141 17 16,159 36-16,18 0 16</inkml:trace>
  <inkml:trace contextRef="#ctx0" brushRef="#br3" timeOffset="328004.3775">24871 12735 0,'0'18'31,"17"0"-31,1-1 15,0 36-15,-1-18 16,1 1-16,35 17 16,0-18-16,-18 0 15,36-17-15,-1 17 0,107-17 16,-72-1-16,125-34 16,-107 17-16,159-36 15,-140 19-15,157-36 16,-157 53-16,122-18 15,-176 18 1,-17 18-16,-1 17 0,-34 0 16,-1 1-16,18 52 15,-53-53-15,0 53 16,0-35-16,0-35 16,-18 17-16,-17 0 0,35-52 31,18-54-16,17 36-15,35-36 16,-34 36-16,34 0 16,-17 17-16,35 1 15,-17-1 1,52 36-16,-52-1 16,105 1-16,-87 0 15,-1-1-15,106-17 16,0 0-1,-124-17-15,1-1 0,52-35 16,-34-18 0,-72-87-1,-17 87-15,-53-88 16,0 71-16,-17 0 0</inkml:trace>
  <inkml:trace contextRef="#ctx0" brushRef="#br0" timeOffset="337470.8441">18821 14411 0,'0'18'16,"17"70"0,1-18-16,0 54 15,-18-36-15,17 53 16,-17-70-16,18 70 15,-18-106-15,18 53 16,-18-70-16,0 0 16,17-1-16,1-17 0</inkml:trace>
  <inkml:trace contextRef="#ctx0" brushRef="#br0" timeOffset="337680.9019">19209 14499 0,'0'0'15,"17"159"-15,1-53 16,-18 70-16,18-88 16,-18 1-16,35 52 15,-35-88-15,18 17 16,-1-52-16,-17-1 15</inkml:trace>
  <inkml:trace contextRef="#ctx0" brushRef="#br0" timeOffset="337826.2875">18997 15046 0,'0'0'0,"35"0"0,-17 0 15,35 18-15,-18-18 16,-17 0-16</inkml:trace>
  <inkml:trace contextRef="#ctx0" brushRef="#br0" timeOffset="338110.0449">19385 15275 0,'0'0'0,"35"18"0,1-18 0,-1-18 16,-17 1 0,-1 17-16,1-18 0,-18-35 15,0 35-15,0 1 16,-18-1-16,1 1 0,-19-1 16,19 18-1,-19 18-15,19-1 0,17 1 16,-18 17-16,18 0 15,35 36-15,-17-53 16,35 17-16,0-18 16,-18-17-16,18 0 15,0-17-15,0-1 16</inkml:trace>
  <inkml:trace contextRef="#ctx0" brushRef="#br0" timeOffset="338581.6912">21149 14975 0,'-53'0'15,"106"0"-15,-124 18 0,54 0 16,-18 17-16,17-17 0,18 17 0,-18 0 16,18-17-16,18 35 15,17-36-15,36 19 16,-36-19-16,0 1 0,-17 0 16,0-1-16,-1 1 0,-17-1 15,-17-17 1,-36 18-16,35-18 15,-53 0-15,36 0 16,18 0-16,-1 0 0</inkml:trace>
  <inkml:trace contextRef="#ctx0" brushRef="#br0" timeOffset="339027.8766">21502 15117 0,'-35'0'15,"-1"0"1,1 17-16,17 1 16,-17 17-16,17 0 0,1-17 0,17 17 15,0-17-15,0 0 0,35-1 16,0 1-16,36-36 16,-36 1-1,36-19-15,-54 1 16,19-18-16,-19 35 15,-17-34-15,-17 34 16,-1 18 0,0 18-1,18-1-15,0 18 16,18-17-16,17 0 16,-35-1-16,53-17 15,-35 0-15,-1 0 16,1 0-1,-18-17-15,0 34 32,0 1-17,18 0-15,-18-1 0,17 1 16,19 0-16,-19-18 0,1 17 16,17-17-16,1 0 15,-36-17-15</inkml:trace>
  <inkml:trace contextRef="#ctx0" brushRef="#br0" timeOffset="339082.5228">21890 15205 0,'-18'-36'0,"-35"-16"16,124 140-16,-142-194 0</inkml:trace>
  <inkml:trace contextRef="#ctx0" brushRef="#br0" timeOffset="339439.9724">22013 15187 0,'0'0'0,"-35"0"0,17 0 16,1 18-16,-1-18 0,18 17 15,0 1-15,35 0 16,-17-18 0,35 0-16,-18-18 15,18-17-15,-35 17 16,17-52-16,-17 34 15,-1 1-15,-17 0 0,0-18 16,-17-35-16,17 35 16,-36-18-1,19 53-15,-18 18 16,17 36-16,18 52 16,0-35-16,18 88 15,-1-88-15,36 70 16,-18-87-16,36 34 15,-36-52-15</inkml:trace>
  <inkml:trace contextRef="#ctx0" brushRef="#br0" timeOffset="339550.7665">22384 15363 0,'-71'53'16,"142"-106"-16,-142 142 0,54-89 15</inkml:trace>
  <inkml:trace contextRef="#ctx0" brushRef="#br0" timeOffset="339907.3998">23601 14446 0,'0'18'0,"35"0"16,-17-1-1,-1-17-15</inkml:trace>
  <inkml:trace contextRef="#ctx0" brushRef="#br0" timeOffset="340001.0045">23707 14446 0,'0'0'0,"17"36"16,1-19-16</inkml:trace>
  <inkml:trace contextRef="#ctx0" brushRef="#br0" timeOffset="340206.6867">23971 14605 0,'36'-18'16,"-1"18"-16,71-17 15,-36 17 1,1-18-16,35 18 15,-1-18-15,-52 1 16</inkml:trace>
  <inkml:trace contextRef="#ctx0" brushRef="#br0" timeOffset="340329.5123">24306 14746 0,'0'0'16,"18"106"-16,0-53 0,35 53 15,-36-71-15,19 0 16,16 1-16</inkml:trace>
  <inkml:trace contextRef="#ctx0" brushRef="#br0" timeOffset="340613.2959">24606 15064 0,'53'0'16,"-106"0"-16,141-18 0,-70 0 0,35 1 15,-35 17-15,-18-36 16,-18 19 0,-17-1-16,-1 18 15,-16 0-15,34 18 16,0 17-1,18-17-15,0 35 16,36-36-16,-19 1 16,18 0-16,18-1 0,36 1 15,-54-18-15,0 0 16</inkml:trace>
  <inkml:trace contextRef="#ctx0" brushRef="#br0" timeOffset="340979.7406">25065 15011 0,'-18'17'15,"18"1"-15,-17 0 16,17 17-16,0-17 16,0 17-16,0-18 15,17 1-15,1-18 16,0 0-16,-1-18 15,1-34 1,-18 16-16,0 1 16,17 0-16,-17-1 0,0-52 15,-17 35-15,-1-35 16,-17 53-16,17 0 16,1 35-16,17 17 15,0 1-15,0 17 0,17 53 16,1-35-16,0-17 15,-1 16-15,18-16 0,18 17 16,-17-18-16,17 0 16,-18-35-16,-18 0 15</inkml:trace>
  <inkml:trace contextRef="#ctx0" brushRef="#br0" timeOffset="341301.5968">25347 15064 0,'0'0'31,"0"35"-31,0-17 0,0-1 16,18 18-16,-1-35 16,36 18-16,-35-18 15,0-18-15,17-34 16,-18 34-16,1-53 16,-18 54-16,0-19 15,0 1-15,0-18 0,0 18 16,-18-18-16,1 0 0,-18-35 15,17 53-15,0 17 16,1 18-16,-1 0 0,0 71 16,18-36-16,0 88 15,18-70 1,35 53-16,-35-71 16,34 36-16,-16-36 15,-1 18-15,-17-53 16,17 18-1</inkml:trace>
  <inkml:trace contextRef="#ctx0" brushRef="#br0" timeOffset="341680.4366">25718 15099 0,'0'0'0,"0"18"0,0-1 16,0 1-16,0-1 0,17 1 15,1 0-15,17-18 16,-17 17-16,-1-17 16,-17 18-16,18 0 15,-18 35-15,18-18 16,-18 53-16,0-53 16,0 1-16,0-1 0,0 18 15,0-18-15,-36 0 16,19-17-1,-54 0-15,54-18 16,-19 0-16,1-18 0,0 0 16,17-17-16,0-53 15,36 53-15,53-71 16,-18 53-16,88-18 16,-71 36-16,54-18 15,-71 35-15,-18 18 16,-18 0-16</inkml:trace>
  <inkml:trace contextRef="#ctx0" brushRef="#br0" timeOffset="357260.4644">27146 14658 0,'18'35'0,"-18"0"16,18 18-16,-18 0 0,35 71 15,-18-71 1,1 35-16,-18-53 16,0 0-16,-18-52 15,-17-71 1,18 35-1,-1-71-15,0 71 16,18-17-16,36-71 16,-19 70-16,36-35 15,-18 89-15,54-19 16,-54 36-16,18 53 16,-36-17-16,-34 52 15,17-53-15,-53 53 16,18-53-16,-1 1 15,19-1-15,-1-17 0,-17 35 16,17-18-16,18 18 16,18-18-16,-1-17 15,1 17-15,0-17 16,17-1-16,0 1 0,0-18 16</inkml:trace>
  <inkml:trace contextRef="#ctx0" brushRef="#br0" timeOffset="357485.061">27570 15011 0,'-18'35'0,"36"-70"0,-36 88 15,18-18 1,18-17-16,-1-18 0,19 17 16,-19-17-16,18 0 15,-17 0-15,0 0 0,-1-35 16,-17 17-16,-17-17 15,-1 17-15,-17 1 16,17-1-16,-17 0 16,17 18-1</inkml:trace>
  <inkml:trace contextRef="#ctx0" brushRef="#br0" timeOffset="357812.9336">27922 14940 0,'-35'0'16,"17"0"-16,-17 18 15,0 17-15,17-17 16,18 17 0,0-17-16,18-1 0,17 1 15,0-18-15,1 0 16,-19 0-16,19 0 0,-1 0 15,-17 0-15,-1-35 16,1 35-16,-18-36 16,0 19-1,-18-19-15,18 19 16,-17-1-16,-1 1 16,0 17-16,1 0 15,-1 0-15,18 17 16</inkml:trace>
  <inkml:trace contextRef="#ctx0" brushRef="#br0" timeOffset="358118.0463">28152 14940 0,'-18'-17'16,"36"34"-16,-54-34 0,36 34 0,0 1 15,18-1 1,0 36-16,-1-35 16,19 0-16,-19-1 15,1 1-15,-18 0 16,0-1-1,-18-17-15,-17 18 16,0-18-16,-1 0 16,19 17-16,-19-34 15</inkml:trace>
  <inkml:trace contextRef="#ctx0" brushRef="#br0" timeOffset="358937.0084">28346 15117 0,'17'0'16,"1"0"0,0-18-1,-18 0-15,17 1 0,-17-19 16,-17 1 0,-19 17-1,19 18 1,-19 0-16,19 18 15,17 17-15,0-17 16,0 17-16,17-17 16,1 0-16,17-1 15,-17-17-15,17 0 16,-35-17 0,18-1-16,-18 0 15,0 1 1</inkml:trace>
  <inkml:trace contextRef="#ctx0" brushRef="#br0" timeOffset="359465.4873">28540 14975 0,'17'18'16,"-17"0"-16,0-1 16,0 1-16,0 17 0,18-17 15,0 35 1,-18-36-16,17 1 0,1 0 16,0-18-16,-1-18 15,1 0-15,-1-34 16,-17 34-16,0-53 15,18 54-15,-18-36 16,-18 35 0</inkml:trace>
  <inkml:trace contextRef="#ctx0" brushRef="#br0" timeOffset="359910.6716">28698 15117 0,'18'0'16,"0"0"-16,17-18 15,0 0 1,-17 1 0,-18-1-16,0 0 15,-18 1 1,1 34-1,17 1 1,0 0 0,17-18-1,1-18-15,0-17 16,-1-1-16,1-34 16,0 35-1,-18-36-15,17 18 16,-17 18-16,0 0 0,-17-1 15,17 19-15,0-1 0,0 36 16,17 52 0,-17 1-1,18 52-15,-1-17 16,1-53-16,17 0 16,1 0-16,-19-36 15,1 1-15</inkml:trace>
  <inkml:trace contextRef="#ctx0" brushRef="#br0" timeOffset="360082.6291">29139 14887 0,'18'18'16,"0"-18"-16,-1 0 15,19 18-15,-1-18 16,0-18-16,0 0 15,-17 1-15,-18-1 16,0 0-16</inkml:trace>
  <inkml:trace contextRef="#ctx0" brushRef="#br0" timeOffset="360215.9833">29263 14693 0,'18'106'16,"-36"-212"-16,53 283 0,-35-107 15,18 54 1,-1-71-16,1-1 0,17 19 16</inkml:trace>
  <inkml:trace contextRef="#ctx0" brushRef="#br0" timeOffset="360617.0005">29898 15187 0,'0'0'0,"18"0"16,-1 0-16,18 0 15,-17 0-15,0 0 16</inkml:trace>
  <inkml:trace contextRef="#ctx0" brushRef="#br0" timeOffset="360755.8686">30198 15169 0,'17'-17'0,"-34"34"0,52-34 16,-17 17 0</inkml:trace>
  <inkml:trace contextRef="#ctx0" brushRef="#br0" timeOffset="360877.6926">30480 15099 0,'18'0'0,"-36"0"0,53 0 16,-35-18-16</inkml:trace>
  <inkml:trace contextRef="#ctx0" brushRef="#br0" timeOffset="360985.9808">30621 15117 0,'18'0'16,"-36"0"-16,53-18 0,-35 0 0,18 18 15,-18-17-15</inkml:trace>
  <inkml:trace contextRef="#ctx0" brushRef="#br0" timeOffset="361250.975">30886 14499 0,'0'18'16,"0"-1"-16,0 1 15,0 0-15,35-1 16</inkml:trace>
  <inkml:trace contextRef="#ctx0" brushRef="#br0" timeOffset="361367.7845">31080 14482 0,'17'35'16,"-17"-18"-16,18 1 0,-18 0 15,0-1-15,0 1 0,-18 0 16</inkml:trace>
  <inkml:trace contextRef="#ctx0" brushRef="#br0" timeOffset="362723.4717">24253 15646 0,'-17'0'0,"-1"17"31,36-34 16,35 17-31,0 0-16,123 17 15,-52-17-15,158 0 16,-141 0-16,194-35 15,-176 17-15,88 1 16,-159-1-16,35 18 16,-105 0-16</inkml:trace>
  <inkml:trace contextRef="#ctx0" brushRef="#br0" timeOffset="366917.8074">18838 15716 0,'0'18'31,"18"0"-31,0-1 16,-1 36-16,1-18 15,17 18-15,0-35 16,1 17-16,52 0 16,-35-17-16,17 0 15,19-18-15,-19 0 0,107 0 16,-89 0-16,106 17 15,-106-17-15,0 0 16,-17 0-16,105 36 16,-105-19-16,-1 1 15,71 17-15,-88-17 16,-17 0-16,16 17 16,-52-18-16,18 19 15,-36-36-15,1 17 16,-1-17-16,1-17 15,-1-1-15,0 0 16,18 1-16,0-18 0,18 17 16,-18-17-16,35-1 0,-17 19 15,52-36-15,-17 35 16,-17 18-16,52-18 16,-35 18-16,0 0 15,17 0-15,-17 0 0,18 18 16,17-18-16,-18 0 0,124 18 15,-105-18-15,69 0 16,-87 0-16,70 0 16,-70-18-1,70-35-15,-53-17 16,-53 17-16,-17 17 16,-18 1-16,0 18 0,-36-19 15,-34 1-15,17 17 16</inkml:trace>
  <inkml:trace contextRef="#ctx0" brushRef="#br0" timeOffset="368312.5552">27217 15540 0,'0'18'47,"17"-1"-31,-17 1-16,18 35 15,-18-36-15,18 1 16,17 17 0,18 1-16,-18-19 15,71-17-15,-53 0 16,88 0-16,-70 0 16,87-17-16,-87 17 15,70 17-15,-70 1 16,52 17-1,-17 18-15,-71-35 16,0 17-16,-17-17 16,-18-1-16,-18-17 15,1 0-15,-1 0 16,1 0-16,17-17 16,17-19-1,1 19-15,17-1 16,0-17-16,1 17 0,69 0 15,-52 18-15,71 0 16,-71 0-16,17 18 16,1 0-16,-1-1 0,107 19 15,-89-36-15,106 17 16,-70-34-16,-19-1 16,1 0-16,0 1 0,70-36 15,-105 35-15,0-35 16,-71 36-16,-36-36 15</inkml:trace>
  <inkml:trace contextRef="#ctx0" brushRef="#br0" timeOffset="387782.2075">3104 7355 0,'-17'0'16,"17"18"-16,-18 0 16,1-1-16,17 19 15,-18 17-15,18 35 16,0-53-16,0 18 16,18 53-1,-18 35-15,17-71 0,1-17 16,17 71-1,36-18-15,70-18 16,-18-35 0,1-36-1,-18-17 1,-54 0-16,1 0 0,36-17 16,-72 17-16,36 0 15</inkml:trace>
  <inkml:trace contextRef="#ctx0" brushRef="#br0" timeOffset="388123.6154">3828 8132 0,'0'0'0,"-18"17"16,36 1-16,17 17 16,-17-17-16,17-1 15,0-17-15,18 18 0,53 0 16,-53-18-16,35 17 16,-35-17-16,-18 18 15,-17 0-15,-1-1 16,-34 36-16,-1-18 15,-70 54-15,35-36 16,-53 52-16,53-52 16,-35 18-1,70-36-15,1 0 16,-1-17-16</inkml:trace>
  <inkml:trace contextRef="#ctx0" brushRef="#br0" timeOffset="391686.6951">1464 6015 0,'-35'-18'16,"-1"18"-16,1 36 15,18-1-15,-1 71 16,18-53-16,18 17 16,-18-17-16,35 0 15,18 53-15,-18-71 16,53 0-16,-52-35 16,16 0-16,-16-17 0,-1-1 15,0 0-15,-17 1 16,0-19-16,-18 19 0,0-1 15,-18-17-15,0 17 16,1 1-16,-19 17 0,19-18 16,-1 18-16,0 0 0,36 18 31,17-1-15,-17-17-16,0 0 0,35 0 15,-36 0-15,1 0 16,-1 0-16,1 0 15,0 0-15</inkml:trace>
  <inkml:trace contextRef="#ctx0" brushRef="#br0" timeOffset="392126.7796">1923 6209 0,'53'70'0,"-106"-140"0,141 176 16,-18-36-16,-34-52 16,-1 0-16,0-1 0,-17-17 15,-18-17 1,-53-36 0,18 35-16,-54-53 15,54 36-15,-18-71 16,36 71-16,-1-18 15,18 18-15,18 17 0,-1-17 16,19 17-16,-1 1 16,18 17-16,-18 17 15,-17 36-15,-18-17 16,0 34-16,-18-52 16,-17 35-16,35-36 15,-18-17-15,18 18 16,18 0-1,35-1-15,-18-17 16,36 0-16,-36 0 16,18 18-16,-18-18 15,-17 0-15,17 0 16</inkml:trace>
  <inkml:trace contextRef="#ctx0" brushRef="#br0" timeOffset="392453.4747">2346 5909 0,'0'35'0,"18"1"16,-36-107-16,53 177 0,-17-53 0,0-18 16,34 18-1,-16-53-15,17 18 16,-18-18-16,0-18 0,0 0 15,1-17-15,-19 0 0,1 0 16,0-18-16,-18 17 0,-36-52 16,19 35-16,-54-17 15,54 52-15,-19 0 16,36 36 0,36 35-16,34 53 15,-35-71-15,71 53 16,-53-52-16,53 16 15,-71-16 1,18-1-16</inkml:trace>
  <inkml:trace contextRef="#ctx0" brushRef="#br0" timeOffset="392843.5103">1570 7038 0,'18'53'16,"-1"-18"-16,1 18 0,17-18 16,-17 18-16,-1-17 15,19 16-15,-19-16 0,19-1 16,-1 18-16,0-35 15,0-18-15,1 0 0,-1-18 16,35-35-16,-34 18 16,-1-1-16</inkml:trace>
  <inkml:trace contextRef="#ctx0" brushRef="#br0" timeOffset="393154.0173">2275 6844 0,'0'0'15,"-52"35"-15,16-17 0,19 17 16,-1-17 0,18-1-16,18 19 15,-1-19-15,1 1 16,0 0-16,17-18 0,0 17 15,-17 1-15,17-1 0,0 1 16,-35 0-16,18 17 16,-36-17-16,-17 17 15,17-17-15,-52 17 16,35-17-16,-18 17 16,35-35-16,0 0 15</inkml:trace>
  <inkml:trace contextRef="#ctx0" brushRef="#br0" timeOffset="393472.2697">2381 6932 0,'36'-35'0,"-1"0"16,-18 17-16,54-17 15,-36-1-15,1 19 0,16-19 16,-52 19-16,18-1 16,-36 18-1,-17 0 1,18 18-16,-1-18 0,0 17 16,1 19-16,17-1 15,35 18-15,0-18 16,36 36-1,-36-54-15,36 36 16,-36-35-16,0 0 16,-17-18-16</inkml:trace>
  <inkml:trace contextRef="#ctx0" brushRef="#br0" timeOffset="393928.4817">2805 6756 0,'0'0'15,"17"35"-15,1 0 0,0-17 16,-1 0-16,1-1 0,17 1 16,-17-18-16,-18-18 15,0 1-15,0-36 16,-18 35-1,18-17-15,-18 17 0,18-17 16,-17 0-16,17 17 16,17 0-1,1 18-15,0 0 0,-1 0 0,1 0 16,35 18-16,-35-18 16,17 18-1,-18-1-15,1-17 16,0 0-16,-18-17 0,0-19 15,0 19-15,0-36 16,0 35-16,0-17 16,0 17-16,0 0 0,17 1 15,1 17-15,35 17 16,-35 1-16,34 17 16,-16 1-16,17 17 15,-18-36-15,0 19 16,-17-19-16</inkml:trace>
  <inkml:trace contextRef="#ctx0" brushRef="#br0" timeOffset="400512.4561">12700 16633 0,'0'71'15,"18"-18"-15,35 106 16,-36-71-16,36 71 15,-18-89-15,1 36 16,-19-71-16,19 18 16,-36-35-16,0-36 15,0 1-15,-18-54 16,0 18-16,-17-35 16</inkml:trace>
  <inkml:trace contextRef="#ctx0" brushRef="#br0" timeOffset="400818.268">12629 16739 0,'53'-35'32,"-35"211"-32,17-352 0,-141 211 0,248-70 0,-19 53 15,-52-18-15,-18 17 16,-1 19-16,1-19 0,-35 19 16,0-1-16,-18 53 15,-18-53-15,-35 36 16,18-36-16,0 18 15,35-35-15,35 17 16,-18-17-16,72 17 16,-54-35-16,0 17 15,0 19 1,-17-1 0,-18-17-16,-53 17 0,18-17 15,0-18-15,-18 0 16,-18 17-1,54-17-15,-19-17 16</inkml:trace>
  <inkml:trace contextRef="#ctx0" brushRef="#br0" timeOffset="401287.5556">13423 17022 0,'35'105'15,"-70"-210"-15,106 263 0,-54-87 16,1-18-16,17 0 0,1 35 16,-19-53-16,-17-17 0,18-1 15,-36-34 1,1-1-16,-19-70 0,19 35 15,-36-53 1,35 36-16,0-36 16,1 53-16,34-53 15,1 71-15,17 17 16,1 1-16,52 17 0,-53 35 16,0 35-1,-17-34-15,-36 52 16,1-53-16,-1 0 15,-17 1-15,0-19 0,-18 36 16,35-53-16,0 18 16,36-1-16,53-17 15,-18 18 1,52 0-16,-52-1 16,35 1-16,-52-18 15,17 18-15</inkml:trace>
  <inkml:trace contextRef="#ctx0" brushRef="#br0" timeOffset="401746.75">13952 17092 0,'0'0'16,"18"71"-16,0-36 15,-18 0-15,17 18 0,1-18 16,-18 1-16,18-1 15,-18-17-15,-18-18 16,18-18-16,-18-17 16,18-18-16,-17-18 15,17 18-15,0-35 16,0 35-16,0-17 16,0 52-16,17 0 15,1 36-15,-18 0 16,18 35-16,-1-1 0,18 1 15,-17 0-15,35 53 16,-18-71-16,18 36 16,-17-53-16,-1-18 15,-18-18 1,1 0-16,0-17 0,-1-36 16,-17 19-16,0-54 15,-17 53-15,-19-53 16,1 53-16,0-35 15,17 53 1,18 17-16,-17 18 16,17 35-16,17 18 15,1-18-15,52 18 16</inkml:trace>
  <inkml:trace contextRef="#ctx0" brushRef="#br0" timeOffset="402197.3725">14623 16898 0,'0'0'16,"0"53"-16,17 0 0,1 53 15,0-53-15,-18 0 16,17 70 0,1-88-16,-18 18 15,0-35-15,0-36 16,0-52-1,0 17-15,0-53 16,17 35-16,-17 18 16,0-17-16,0-1 0,18-17 15,0 88-15,-1 18 16,1 17-16,35 71 16,-35-53-16,17 70 15,-17-70-15,34 18 16,-16-54-1,-1 19-15,-17-36 16,-1-18-16,1 0 0,0-17 16,-1-35-16,-17 34 15,0 1-15,0-18 0,0 0 16,-35-70 0,17 70-16,-17-53 15,17 53-15,-17 0 16,17 35-16,1 18 15,-1-17-15,18 34 0,-17-17 16</inkml:trace>
  <inkml:trace contextRef="#ctx0" brushRef="#br0" timeOffset="402919.7931">16810 16916 0,'0'35'15,"18"0"-15,-1 53 16,1-52-16,35 52 15,-36-53-15,19 18 16,-19-35-16,36-18 16,-35-18-1,-1-35-15,-17 36 16,0-19-16,0 19 16,0-1-16,18 18 15,17 18 1,-17-1-16,0 1 0,17 0 15,18-1-15,-18-17 16,36 0-16,-54 0 16,36-17-1,-53-19-15,0 19 0,0-19 16,0 19-16,-35-54 16,0 54-16,-1-19 15,19 36-15,17-17 16</inkml:trace>
  <inkml:trace contextRef="#ctx0" brushRef="#br0" timeOffset="403148.4024">17674 16651 0,'-17'0'16,"17"18"-16,0 52 15,0-17-15,-18 88 16,18-52 0,-18-19-16,-17 54 15,35-72-15,-35 37 16,35-54-16,0 0 16,17-35-16,19-17 15</inkml:trace>
  <inkml:trace contextRef="#ctx0" brushRef="#br0" timeOffset="403499.3211">18062 16775 0,'0'0'15,"18"0"-15,-18 17 16,-18 71 0,18-35-16,0 0 15,-17 53-15,17-53 16,0 0-16,0-18 15,17 0-15,1 1 16,17-19-16,18-17 16,-18 0-16,1 0 0,-1 0 15,53-35-15,-53 35 16,1-18-16</inkml:trace>
  <inkml:trace contextRef="#ctx0" brushRef="#br0" timeOffset="403832.9981">18803 16880 0,'-18'-35'16,"36"70"-16,-53-70 0,17 35 15,-35 0-15,36 18 16,-19 17-16,1 18 15,35-18-15,0 1 16,0-19-16,18 18 0,17-17 16,0 0-16,1-1 0,34 19 15,-35-19-15,1 1 16,-19 0-16,-34 17 16,-1-35-1,-53 17-15,19 1 16,-54-18-16,70 0 15,1 0-15,0 0 0,17 0 16,18-18-16</inkml:trace>
  <inkml:trace contextRef="#ctx0" brushRef="#br0" timeOffset="404015.4828">18979 16951 0,'71'0'16,"-142"0"-16,195 0 0,-89-18 16,36 1-16,-18-1 0,53-17 15,-71 17-15,0-17 16,-53 17 0</inkml:trace>
  <inkml:trace contextRef="#ctx0" brushRef="#br0" timeOffset="404138.3093">19262 17074 0,'0'53'16,"17"0"-16,-34-159 0,52 265 0,-17-88 15,-1-36-15,19 0 16,-19-17-16,1-18 16</inkml:trace>
  <inkml:trace contextRef="#ctx0" brushRef="#br0" timeOffset="404600.0371">19544 17022 0,'0'0'16,"18"70"-16,-18-35 0,0-17 16,0 17-16,17 18 15,-17-35-15,18-18 16,-1 0-16,-17-18 15,18 1-15,0-19 0,-1-17 16,1 18-16,0-35 16,-1 34-16,1 1 15,-18 17-15,18 18 16,-1 0-16,-17 18 16,18 0-16,17 17 15,-17-17-15,17 17 16,-17-18-16,17 1 15,-17-18-15,-1-18 16,1 18-16,0-52 16,-1 34-16,-17 0 15,18-17-15,17-18 0,-17 18 16,-1 0-16,-17 17 0,18 36 16,-18-1-1,0 89-15,0-35 16,0 70-16,0-71 15,35 54-15,-17-89 16,35 36 0,-18-54-16,0 18 15</inkml:trace>
  <inkml:trace contextRef="#ctx0" brushRef="#br0" timeOffset="415271.293">13088 17921 0,'18'0'47,"-1"0"-31,1 0-16,35 0 15,-18 0-15,53 0 16,-35-18 0,0 18-16,18 0 0,52-17 15,-70-1-15,18 18 16,17 0-16,88 0 16,-70 0-16,0 0 0,123 0 15,-88 0-15,-17 0 16,17 18-16,-18-18 0,142 0 15,-142 0-15,124 0 16,-123 0-16,-1-18 16,18 18-16,18-17 0,159-19 15,-160 36 1,195-35-16,-176 35 16,17 0-16,0 0 0,0 18 15,0-18-15,17 17 16,1 19-16,194-1 0,-195-18 15,1 1 1,0 0-16,-1-18 0,178 0 16,-195 0-16,141-18 15,-194 18-15,88-18 16,-141 18-16,-35-17 16,-35 17-16,-18-18 0,-18 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0:26.0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4904 0,'-17'0'15,"34"0"79,1 0-94,0 0 16,-1 0-16,1 0 0,17 0 15,0 0-15,18 0 16,0 0 0,36 0-1,-54 0-15,18 0 0,0 0 16,0 0-16,17 0 0,54 0 15,-72 0-15,19 0 16,0 0-16,52 17 16,-70-17-16,88 0 15,-53 0-15,106 0 16,-88 0-16,0 0 0,123-17 16,-105-1-1,123 0-15,-141 1 16,52-1-16,-87 18 15,-1 0-15,-17 0 0,0 0 16,53 18-16,-71-1 16,36 1-1,-53-18-15,17 0 16,-18 18-16,1-18 0,-36 0 31,1-18-31,-18 18 0</inkml:trace>
  <inkml:trace contextRef="#ctx0" brushRef="#br0" timeOffset="40413.6524">5821 6509 0,'17'0'15,"19"0"-15,70 0 16,-36-18-16,1-17 16,123-36-16,-18 1 15,-88 34-15,-17 1 16,52-35-1,-70 34-15,-53 19 16</inkml:trace>
  <inkml:trace contextRef="#ctx0" brushRef="#br0" timeOffset="40562.5556">6526 6403 0,'0'0'15,"18"88"-15,17-35 0,1 71 16,-1-72-16,-17 1 15,34 71-15,-34-71 16,17 0-16,-17 0 0,0-18 16,-1 0-16,-17-17 15</inkml:trace>
  <inkml:trace contextRef="#ctx0" brushRef="#br0" timeOffset="40830.0578">7020 6967 0,'0'71'16,"0"-142"-16,18 160 0,-18-54 15,18-18-15,-1 1 0,18 0 16,1-18-16,-1 0 0,-17 0 0,17-18 16,36-35-1,-36-17-15,-35 52 16,-35-53-16,17 36 15,-70 0-15,35 35 16,-18-18-16,36 18 16,0 18-1,35 0-15,17-18 16</inkml:trace>
  <inkml:trace contextRef="#ctx0" brushRef="#br0" timeOffset="41080.2228">7232 6244 0,'0'0'0,"18"0"16,17 35-1,-17 1-15,34 70 16,-34-36-16,17 1 0,1 87 15,-1-87-15,0 52 16,0-87-16,-17 17 16,0-18-16,-18-17 0,35 17 15</inkml:trace>
  <inkml:trace contextRef="#ctx0" brushRef="#br0" timeOffset="41302.8147">7638 6720 0,'0'0'15,"-18"18"-15,0 0 0,-17-1 16,17 1-16,1 0 0,17-1 16,-18 1-16,18 0 0,18 17 15,-1-18-15,1 1 16,0-18-16,52 18 15,-52-18-15,35 17 16,-18-17-16,-17 0 16,-1 0-16</inkml:trace>
  <inkml:trace contextRef="#ctx0" brushRef="#br0" timeOffset="41858.7925">7779 6932 0,'0'0'0,"35"0"0,-17 0 16,-1 0-16,36-18 16,-35 18-16,17-17 15,-17-18-15,-1 17 0,-17 0 0,18 1 16,-36-19 0,1 19-16,-18-19 15,-1 36-15,1 0 16,17 18-16,1 0 15,17-1-15,0 19 0,17-19 16,19 36-16,-1-35 16,-17-1-1,17 1-15,0 0 0,36-18 16,-36 0-16,-17 0 16,-1-18-16,-17 0 0,0 1 15,0-1-15,0 1 16,-17 17-16,17 17 31,0 1-31,35 17 16,-35-17-16,17-1 0,1 1 15,0-18-15,-36-18 32,18 1-32,0-1 15,0-17-15,0 17 0,0-17 16,0 0-16,18 17 0,-1 0 15,1 1-15,0 17 16,17 17-16,-17 1 16,17 35-1,-18-35-15,19 17 16,-36-18-16,17 19 16,-17-19-16,0 1 15</inkml:trace>
  <inkml:trace contextRef="#ctx0" brushRef="#br0" timeOffset="42237.0839">8484 6685 0,'18'18'16,"17"35"0,-17-36-16,0 19 0,17 17 15,0-1 1,-17-34-16,-1 0 0,19-1 16,-36-34-1</inkml:trace>
  <inkml:trace contextRef="#ctx0" brushRef="#br0" timeOffset="42382.9723">8502 6456 0,'0'-18'16,"0"36"-16,18-53 0,17 17 15,-17 18-15,17 0 16</inkml:trace>
  <inkml:trace contextRef="#ctx0" brushRef="#br0" timeOffset="42693.3236">8784 6597 0,'18'0'16,"-1"0"-16,1 0 16,0 0-1,-1 0 1,-17 18-16,0 35 16,0-36-16,-17 18 15,17 1-15,0-19 0,0 19 16,35-1-16,-35-17 15,18-1-15,-1-17 0,36 0 16,-18 0-16,-17 0 16,35-17-16,-35-1 15</inkml:trace>
  <inkml:trace contextRef="#ctx0" brushRef="#br0" timeOffset="43004.1498">9137 6756 0,'35'-18'0,"1"0"15,-1-17-15,-18 18 16,19-36-16,-19 35 16,-17 0-16,0 1 0,-53-1 15,36 0 1,-54 18-16,36 18 15,0 35-15,17-35 16,36 52-16,-1-35 16,54 36-16,-36-53 15,89 17 1,-71-35-16,52-18 16,-69 18-16,34-17 15,-52-1-15</inkml:trace>
  <inkml:trace contextRef="#ctx0" brushRef="#br0" timeOffset="52537.3085">4180 11624 0,'0'18'16,"0"52"-1,0-34-15,18 16 16,0 1-16,-1 0 0,19 35 15,-1-52-15,18 34 16,-18-70-16,0 18 0,36-36 16,-53 1-16,-1-19 15,1 1-15,-1 0 16,-17-53-16,0 35 16,0-18-16,0 54 15,-17 17-15,34 35 16,19 53-1,-1-17-15,18 52 16,-18-70-16,1 70 16,-19-70-16,1 36 15,-18-37-15,-18 1 16,1-35 0,-1-18-16,-53 18 15,1-36-15,52 0 16,-17-17-16,-18-18 15,35-17 1,18 34-16</inkml:trace>
  <inkml:trace contextRef="#ctx0" brushRef="#br0" timeOffset="53121.0632">5115 11113 0,'18'-18'16,"-36"36"-16,18-18 16,-53 52-1,18-16-15,-35 34 16,34-34-16,1-1 0,17-18 15,-17 36-15,35-35 16,0 0-16,35 17 16,1-17-16,-1-1 15,0-17-15,0 18 0,1-18 16,34 17 0,-34 1-16,-1-18 0,-35 18 15,17-18 1</inkml:trace>
  <inkml:trace contextRef="#ctx0" brushRef="#br0" timeOffset="53320.9131">5292 11359 0,'0'0'16,"-18"36"-16,18-1 0,0-17 0,-18-1 15,18 1-15,18-18 0,-18 18 16,35-1 0,-17-17-16,17 0 15</inkml:trace>
  <inkml:trace contextRef="#ctx0" brushRef="#br0" timeOffset="53609.6788">5415 11183 0,'0'18'16,"0"-36"-16,18 53 0,17 1 16,0-19-16,36 19 15,-18-19-15,-18 1 0,18-1 16,-18 1-16,18 0 0,-35-1 15,17 19-15,-35-19 16,0 1-16,0 0 16,-35 17-16,0-35 15,-1 17-15,1 1 0,0 0 16,-18 17-16,35-17 16,1-1-16,-1 1 15</inkml:trace>
  <inkml:trace contextRef="#ctx0" brushRef="#br0" timeOffset="54322.9511">8290 11553 0,'0'0'15,"-17"0"-15,17 18 0,0 17 16,0 1-16,0-1 0,17 0 16,1 1-16,0-19 0,17 18 15,18 1-15,-18-19 16,36-17-16,-36-17 16,-17-1-16,-1 0 15,1-17-15,-18-35 16,0 34-16,0 1 15,-18 17-15,18 36 16,0 53-16,18-18 16,-1 17-16,19-17 0,34 88 15,-52-88-15,35 70 16,-36-70 0,-17 36-16,-17-54 15,-54 18-15,36-53 16,-53 0-16,53-18 15,-1 1-15,-17-54 16,18-17 0,35 35-16,18-35 15,-1 52-15</inkml:trace>
  <inkml:trace contextRef="#ctx0" brushRef="#br0" timeOffset="54732.5229">9066 11007 0,'0'0'15,"18"-18"-15,-36 36 32,-17 17-32,17-17 15,-17 17-15,-18 18 16,36-18-16,-19 18 15,19-35-15,17 35 16,17-36-16,36 18 16,-17-17-16,52 17 15,-53-35-15,18 18 16,-18-18-16,-17 18 16</inkml:trace>
  <inkml:trace contextRef="#ctx0" brushRef="#br0" timeOffset="55017.2807">9260 11148 0,'18'0'15,"-36"0"-15,54 0 0,-1 17 16,-17 1-16,-1 0 15,1 17 1,-18-17-16,0-1 16,0 19-16,-35-1 15,35-18-15,-18-17 0,18 18 16,0 0-16,18-18 16,35 0-1,-36-18-15,1 18 16,17-18-16,-17 18 0</inkml:trace>
  <inkml:trace contextRef="#ctx0" brushRef="#br0" timeOffset="55310.5596">9525 11113 0,'18'0'15,"-1"0"-15,1 0 16,17 17-16,18 1 16,-35-18-16,35 17 15,0 1 1,-53 0-16,17-18 0,-17 35 16,0-17-16,-35 35 15,17-36 1,1 1-16,-1 17 0,-17 0 15,17-17-15,0 17 16,18-17-16,0 0 16,18-18-16</inkml:trace>
  <inkml:trace contextRef="#ctx0" brushRef="#br0" timeOffset="57046.0356">12559 11624 0,'0'0'15,"-18"18"-15,18 52 16,0-17-16,0-18 15,0 18-15,18 0 16,0 0-16,34 0 0,-16-18 16,34-17-16,-34-18 15,-1-35 1,-18 17-16,1-35 16,-36 36-16,1-36 15,-1 35-15,18 0 16,0 54-1,53 34 1,-35-35-16,17 18 0,0-17 16,1-1-16,-19 18 15,19-18-15,-19 0 0,-17 1 0,0-1 16,-35 36-16,0-36 16,-36-18-1,36 1-15,-53-36 16,52 1-16,19-1 0,-19 1 15,19-19-15,17 1 0,0 0 16,0-54-16</inkml:trace>
  <inkml:trace contextRef="#ctx0" brushRef="#br0" timeOffset="57387.2515">13282 11077 0,'-35'0'0,"17"18"16,-35 35-16,36-36 15,-36 19-15,35-1 16,18-17-16,-18-1 16,18 1-16,18 35 15,0-36-15,17 19 16,0-19-16,1 19 16,16-36-16,-34 17 15,0-17-15,-1-17 16,1 17-16</inkml:trace>
  <inkml:trace contextRef="#ctx0" brushRef="#br0" timeOffset="57747.767">13406 11165 0,'0'-17'0,"17"17"15,36 0 1,-35 0-16,17 0 16,-17 17-16,-1-17 0,-17 18 15,0 0-15,0-1 0,0 19 16,-17-19-16,-19 36 16,36-35-1,-17-1-15,34-17 0,1 18 16,0-18-16,-1 18 15,1-18-15,0 17 16,-18 1 0,-36 0-16,1-1 15,0-17-15,-18 18 16,18-18-16,17 0 16,0 0-16,36-18 15</inkml:trace>
  <inkml:trace contextRef="#ctx0" brushRef="#br0" timeOffset="58059.0935">13670 11077 0,'18'0'16,"35"18"-1,-18-18 1,18 35-16,-18-17 16,-17-1-16,-1 1 15,1 0-15,-18 17 0,0-17 0,0-1 16,-18 19-16,-17-1 16,18-18-16,-1 1 15,-17 0-15,17-1 16,0-17-16,18 18 15,-17-18-15,17 18 16,0-1 0</inkml:trace>
  <inkml:trace contextRef="#ctx0" brushRef="#br0" timeOffset="58497.2591">16651 11695 0,'18'0'16,"-1"0"-16,-17-18 16,36 18-16,-19 0 15,1 0-15,17 0 0</inkml:trace>
  <inkml:trace contextRef="#ctx0" brushRef="#br0" timeOffset="58637.1328">17339 11695 0,'18'0'15,"-36"0"-15,53-18 0,-17 18 16</inkml:trace>
  <inkml:trace contextRef="#ctx0" brushRef="#br0" timeOffset="58770.4849">17798 11712 0,'17'0'0,"-34"0"0,52-17 0,-35-1 16,18 0-1</inkml:trace>
  <inkml:trace contextRef="#ctx0" brushRef="#br0" timeOffset="76778.6095">29475 9155 0,'-18'0'0,"-17"17"16,17 1-16,-17 0 0,-53 34 16,52-16-16,-70 34 15,54-34-15,-1-1 16,-106 35 0,71-34-1,35-1-15,35-17 16,18 17-1,18-18-15,52 19 16,-17-19-16,53 36 16,-53-17-16,0-19 15,17 36-15,-17-18 0,0 1 16,71 52-16,-89-53 16,36 36-16,-36-36 15,-17 0-15,-1-17 16,-17 0-1,-17-18-15</inkml:trace>
  <inkml:trace contextRef="#ctx0" brushRef="#br0" timeOffset="77156.1124">29916 9384 0,'17'-18'0,"-34"36"0,52-36 16,-35 54-16,0-19 15,0 36-15,0-18 0,0 18 16,-18 71-1,18-71-15,0 53 16,0-54-16,18-16 16,-1-1-16,19 0 0,-1-17 15,53 0-15,-35-18 0,35-18 16,-52 18 0,34-18-16,-52 1 15,-36 17 1,1 0-1,-1 0-15,0 0 0,-17 0 0</inkml:trace>
  <inkml:trace contextRef="#ctx0" brushRef="#br0" timeOffset="77344.275">29951 9684 0,'0'0'16,"17"0"-16,19 0 0,17-18 16,0 0-16,17 18 15,-35-17-15,-17 17 16,0 0-16,-18-18 0</inkml:trace>
  <inkml:trace contextRef="#ctx0" brushRef="#br0" timeOffset="77483.4565">29898 9419 0,'35'-17'16,"-70"34"-16,105-34 0,-17-1 0,53 0 15,-35 18-15,-1-17 16,54-1-16,-71 18 16,-18 0-16,0 0 15</inkml:trace>
  <inkml:trace contextRef="#ctx0" brushRef="#br0" timeOffset="78157.0696">31009 9507 0,'0'0'16,"0"-17"-16,0-1 0,-17 18 15,-36 0 1,35 0-16,-17 35 0,-1-17 16,1 70-16,35-53 15,0 54 1,18-36-16,17-18 15,0 0-15,71 18 0,-53-35 16,71-1-16,-72-17 16,37-35-16,-54 17 15,-17-17-15,-18-35 16,-18 17-16,-35-18 16,18 36-16,-18 0 15,18 17-15,-18 0 0,0 1 16,35 17-16,0 0 15,36 17-15</inkml:trace>
  <inkml:trace contextRef="#ctx0" brushRef="#br0" timeOffset="78562.6461">31997 9472 0,'0'-18'0,"-35"1"16,-18 17-16,0 0 15,-53 0-15,53 17 16,-35 19-16,70-19 15,1 36 1,17-17-16,35-19 0,53 54 16,36 17-1,-54-70-15,1 17 0,35 53 16,-106-70 0,-53 17-1,-53-17 1,-18-18-16,71 0 15,-35 0-15,71 0 16,-1-18-16,36 18 16,-1 0-16,18 0 15</inkml:trace>
  <inkml:trace contextRef="#ctx0" brushRef="#br0" timeOffset="78979.4665">32314 9349 0,'-17'0'15,"34"0"-15,19 17 16,-19 1 0,19 0-16,34 17 15,-35 0-15,18-17 16,-17 17-16,17-17 0,0-1 0,-1 19 16,37-1-16,-54 0 15,0 0 1,-35 18-16,-17-35 15,-36 35-15,17-35 16,-34 52-16,17-52 16,-18 52-16,36-52 15,17 17-15,-17 0 0,17-17 16,1 17-16,-18 1 16,17-1-16</inkml:trace>
  <inkml:trace contextRef="#ctx0" brushRef="#br0" timeOffset="147855.3407">30321 11606 0,'18'0'16,"0"53"0,-1-17-16,-17 17 15,18-1-15,-1 19 16,1-36-16,0 1 0,17-19 16,0 1-16,-17-18 15,17 0-15,18-18 0,-18-17 16,36-36-16,-18 18 15,0-35-15,-18 53 16,-35 17-16,18 1 0,-1 17 16,1 35-1,-18 36-15,18 70 16,-18-53-16,0 0 16,17-17-16,-17 17 0,18 53 15,0-88-15,-18 17 16,0-52-16,0 0 15,-36-18 1,1-18-16,-18-17 16,18-1-16,-36-16 15,36 16-15,0 19 16,17-1-16,0 0 0,-17-17 16</inkml:trace>
  <inkml:trace contextRef="#ctx0" brushRef="#br0" timeOffset="148223.3192">31433 11060 0,'0'0'0,"0"-18"16,-18 18-16,-17 0 16,-18 35-1,17-17-15,-17 52 16,36-34-16,-1 34 15,18-34-15,0-1 16,18-18-16,-1 19 0,36 17 16,-17-36-1,17 19-15,-36-36 16,19 17-16</inkml:trace>
  <inkml:trace contextRef="#ctx0" brushRef="#br0" timeOffset="148656.1483">31838 11183 0,'-35'-35'16,"70"70"-16,-88-70 0,0 35 15,36 0-15,-19 17 16,19 36-16,-1-35 16,18 35-1,0-18-15,18-17 16,-1-1-16,19 1 0,-19-18 16,19 0-16,-1 0 0,18-18 15,-36 18-15,19-35 16,-36 0-16,0 17 15,0-17-15,-18 17 16,0 18 0,1 53-16,-1-17 15,18-1-15,0 0 0,0 18 16,18-18-16,-1 18 16,-17-35-1,18-1-15,0-17 16,-1-17-1</inkml:trace>
  <inkml:trace contextRef="#ctx0" brushRef="#br0" timeOffset="148945.8585">32068 11042 0,'0'18'0,"17"-18"16,1 17-16,17 19 16,-17-19-16,17 18 0,18 36 15,-35-36-15,17 1 16,0-19-16,0 18 16,1 1-16,-19-19 15,1 1-15,-18 0 16,-35-1-16,-1 1 15,-34 0-15,35-1 16,-1 1-16,1 17 16,0-17-16,-1-1 0,-34 19 15</inkml:trace>
  <inkml:trace contextRef="#ctx0" brushRef="#br0" timeOffset="149684.3221">31485 10901 0,'0'17'31,"0"1"-15,0 0-16,-17-1 16,-1 1-16,18 17 0,-53 36 15,36-36-15,-19 0 16,1 1-16,17-1 0,-35 18 15,36-18-15,-18-17 16,17-1-16,0 1 16,1-18-16,34 18 47,36 17-32,-18-17-15,54 17 16,-36 0-16,-18-17 15,0 17-15,0-17 16,1-1-16,-19 1 0,-17 0 16</inkml:trace>
  <inkml:trace contextRef="#ctx0" brushRef="#br0" timeOffset="164394.7606">7003 7708 0,'0'0'0,"0"18"0,35 17 16,0-35-16,89 0 16,-36-18-16,18 18 15,0-17-15,17-1 0,18 1 16,18-1-16,123-17 16,-123 17-16,-18 0 15,106-35-15,-141 36 16,-18-1-16,0 1 15</inkml:trace>
  <inkml:trace contextRef="#ctx0" brushRef="#br0" timeOffset="165618.2003">27287 8502 0,'0'18'0,"0"-1"16,-17 1-16,17 70 15,-18-53-15,18 89 16,0-71-16,-18 70 15,18-70-15,0 0 16,-17 0-16,17 0 0,0 0 16,0 17-16,17-34 15,-17-19-15,18 19 16,-18-19-16,0-34 31</inkml:trace>
  <inkml:trace contextRef="#ctx0" brushRef="#br0" timeOffset="165874.3824">27058 9119 0,'0'0'0,"18"18"15,-1 17 1,1 1-16,17 16 15,-17-16-15,17 34 16,-17-34-16,-1-19 0,1 1 16,0-1-16,17 1 0,0-18 15,36-18 1,-36 1-16,36-54 16,-54 54-16,1-19 0,0 1 15,-18 17-15</inkml:trace>
  <inkml:trace contextRef="#ctx0" brushRef="#br0" timeOffset="169182.7899">25347 11501 0,'0'17'47,"0"36"-31,0 0-16,0-18 0,0 1 15,35 52-15,1-53 16,-1 0-16,0-17 0,36 17 16,-18-35-16,17-17 15,-34-1-15,16-53 16,-52 36 0,18-53-16,-36 53 15,1-36-15,-1 53 16,1 18-1,17 36-15,17 70 16,-17-36-16,18 18 16,35 71-16,-18-88 15,-17-1-15,17 1 0,-35-18 16,18 53-16,-36-71 16,-17 18-16,17-53 15,-17 17-15,-1-17 16,1 0-16,-35-35 15,52 0-15,-35-18 16,35 18-16,18-1 16,-17 1-16,17 17 0</inkml:trace>
  <inkml:trace contextRef="#ctx0" brushRef="#br0" timeOffset="169628.4748">26176 11007 0,'-18'0'15,"1"0"-15,-1 0 16,1 17-16,-1 1 15,0 0-15,1-1 0,-1 19 16,18-1-16,0 18 16,0-36-16,18 19 15,-18-19-15,35 19 0,-17-1 16,34 18-16,-34-36 16,17 1-1,-17 0-15,-18-1 0,18 1 0</inkml:trace>
  <inkml:trace contextRef="#ctx0" brushRef="#br0" timeOffset="170050.1375">26370 11148 0,'0'0'0,"-17"0"0,17-18 16,-18 18-16,18-17 0,-18 17 15,1 0 1,17 17 0,0 18-16,17-17 0,1 17 15,0 36-15,-1-36 16,18 18 0,-35-35-16,18 17 15,-18-17-15,0-1 16,-18-17-16,1-17 15,-1-1-15,-17 0 16,17 1-16,1-1 0,17-17 0,0 17 16,0-17-1,17 17-15,1 1 0,17-1 16,0 0-16,18-17 16,-35 35-16,0-18 0,-18 1 15,0-1-15,0 1 16,-18-1-16,0 18 15,18-18-15,-17 18 0,-1-17 16</inkml:trace>
  <inkml:trace contextRef="#ctx0" brushRef="#br0" timeOffset="170294.658">26547 11024 0,'-18'0'15,"18"-17"1,18 34-16,-1-17 16,1 18-16,17 17 0,-17-17 15,17 0-15,36 34 16,-54-34-16,1 17 0,-18 1 16,0-19-16,0 36 15,-18-35-15,-17 17 16,17-35-16,1 18 0,-36 17 15,35-17 1,0-1-16</inkml:trace>
  <inkml:trace contextRef="#ctx0" brushRef="#br0" timeOffset="201538.6797">1341 17286 0,'0'18'16,"0"17"-16,17 0 16,-17 36-16,18-36 15,-1 71-15,1-53 16,-18 17-16,35 19 15,1-72 1,-19-17-16</inkml:trace>
  <inkml:trace contextRef="#ctx0" brushRef="#br0" timeOffset="201772.5005">1623 17498 0,'35'70'15,"-70"-140"-15,88 176 0,-36-71 0,1 0 16,17-17-16,-17-1 0,17-17 16,-17 0-16,17-17 15,-17-1-15,17-52 16,-35 17-16,0 17 0,-35-34 16,17 52-16,-17-17 15,17 35-15,-17 18 16,35-1-1,0 1-15</inkml:trace>
  <inkml:trace contextRef="#ctx0" brushRef="#br0" timeOffset="201922.4433">2134 17604 0,'-17'53'16,"-1"-36"-16,-17 36 15,17-18-15,-17 1 16,35-19-16</inkml:trace>
  <inkml:trace contextRef="#ctx0" brushRef="#br0" timeOffset="202205.3156">2346 17445 0,'-35'53'16,"70"-106"-16,-88 123 0,53-34 0,0 52 15,18-53-15,-1 0 16,1-17-16,17-18 16,36 0-16,-36-18 0,36-52 15,-54 35 1,1-1-16,-18 1 0,0 0 15,-35 0-15,-1 17 16,1 0-16,0 1 16,0 17-16,-1 0 0,1 0 15,17 17-15</inkml:trace>
  <inkml:trace contextRef="#ctx0" brushRef="#br0" timeOffset="202493.5817">2716 17427 0,'0'0'0,"-17"18"15,-1 17-15,18-17 16,18 35 0,-1-36-16,36 19 15,-17-19-15,17-17 16,-36 0-16,18-53 15,-17 36-15,-18-36 16,-18 35-16,-34-17 16,16 17-16,-17-17 15,18 35-15,17 0 16,1-18-16,-1 18 0,18 18 16,18 0-1,-1-1-15</inkml:trace>
  <inkml:trace contextRef="#ctx0" brushRef="#br0" timeOffset="202851.0313">3122 17410 0,'-18'17'15,"18"1"-15,-17 35 16,17-36-16,17 19 16,1-19-16,0-17 0,52 18 15,-34-18-15,34-18 16,-52-17-1,17 0-15,-35 17 16,-18-17-16,1 0 16,-54-1-16,36 36 15,-18-17-15,18 17 16,-1 17-16,-34 19 16,35-1-16</inkml:trace>
  <inkml:trace contextRef="#ctx0" brushRef="#br0" timeOffset="206126.1049">12629 16457 0,'18'0'31,"35"-18"-15,-18 18-1,18 0-15,0 0 0,18 0 16,105 18-16,-70-18 15,158 18-15,-122-18 16,175 0 0,-158 0-16,0 0 0,-1 0 15,1 0-15,123 0 16,-158 0-16,70-18 16,-124 18-16,19 0 15,-72 0-15,1 0 16</inkml:trace>
  <inkml:trace contextRef="#ctx0" brushRef="#br0" timeOffset="214273.3127">12453 14817 0,'-18'0'15,"36"0"-15,35 0 16,0 17 0,123 36-16,-52-17 15,123 52-15,-106-18 16,18 1-16,-18-1 0,35 1 15,-17-1-15,141 72 16,-159-89-16,-18 17 0,124 36 16,-141-53-1,88 35-15,-123-53 16,-18 1-16,-1-1 16,-34-18-16,-18 1 15,-18-18-15,1 0 16,-18 0-16,-36-18 15,36 1-15</inkml:trace>
  <inkml:trace contextRef="#ctx0" brushRef="#br0" timeOffset="214628.7098">15169 14676 0,'0'0'16,"-17"0"-16,-71 52 15,17-16 1,1 34-16,-36-17 0,-124 141 15,107-88-15,-195 159 16,142-124-16,0 0 16,17-18-16,0 1 15,18-18-15,18-18 0,-54 35 16,107-70-16,34-17 16,19-1-16,17-18 0,17-17 15,1-35 1</inkml:trace>
  <inkml:trace contextRef="#ctx0" brushRef="#br0" timeOffset="215308.542">12718 16863 0,'-18'17'16,"-17"-17"-16,17 18 16,-52 17-16,34-17 15,1 0-15,-71 35 16,71-18-16,-18-18 0,-18 36 15,36-35 1,0 17-16,17-17 0,18 17 16,0 0-16,53 36 15,-18-36-15,36 1 0,0-1 16,70 0-16,-88 0 16,70 1-1,-70-19-15,17 19 16,-34-1-16,-36-17 0,17-1 15,-34 18 1,-1-17-16,-17-18 0,17 0 16,18-18-1</inkml:trace>
  <inkml:trace contextRef="#ctx0" brushRef="#br0" timeOffset="215791.3469">13088 17057 0,'35'-35'16,"-70"70"-16,70-88 0,-17 35 0,0 36 31,-18 35-31,0 0 16,0-18-16,0 18 0,0 0 15,17 53 1,-17-71-16,18 18 0,0-18 0,-1-17 16,36 17-16,-18-35 15,36-18 1,-36 1-16,0-18 0,-17-1 16,0 1-16,-1 0 0,1-1 15,-18-34-15,0 35 16,-35-36-1,35 53-15,-36-17 16,19 17-16,17 36 16,0 53-1,17-36-15,1 53 16,0-53-16,17 36 16,0 0-1,-17-36-15,-18-18 0,18 1 16,-1 0-16,1-1 0,0 1 15,-18-36 1</inkml:trace>
  <inkml:trace contextRef="#ctx0" brushRef="#br0" timeOffset="216464.7108">13811 17004 0,'18'18'16,"-18"-1"-16,0 18 0,18 54 15,-1-54-15,1 18 0,-1 35 16,1-53-16,0 1 16,-1-1-16,1 35 15,-18-52-15,18 35 16,-18-35-16,17-1 15,-17-34 17,0-36-17,-17 35-15,-1-35 16,18 18-16,-18-18 16,18 18-16,-17-1 0,17 1 15,0 0-15,0 0 16,0-18-1,0 35-15,0-17 16,0 17-16,0 0 16,17 18-1,1 0-15,0 0 16,-18 18-16,17-18 16,1 53-1,0-35-15,-1 17 0,-17 0 16,35 71-16,-17-71 15,17 54 1,-17-37-16,0-16 0,-1-1 16,19-17-16,-19-1 0,1 1 15,0-18-15,-1-18 0,1 1 16,-1-1-16,1-17 0,0-1 16,-18-34-16,0 35 15,-18-54-15,18 36 16,-35-35-1,0 53-15,17 0 16,0 17-16,1 0 0,-1-17 16,36 53-1,17-1 1</inkml:trace>
  <inkml:trace contextRef="#ctx0" brushRef="#br0" timeOffset="216932.4549">14552 17039 0,'0'-17'16,"0"34"-16,18-34 0,-1 34 16,-17 1-16,18-1 15,0 19-15,-1 17 0,1 35 16,-18-35-16,18 70 16,-18-70-16,0 0 15,0 0-15,0-18 16,0 18-16,0-18 15,0-17-15,17-18 16,1-18-16,-18-17 16,17 0-16,-17 0 0</inkml:trace>
  <inkml:trace contextRef="#ctx0" brushRef="#br0" timeOffset="217203.3489">14940 17180 0,'-17'18'16,"-1"-18"-16,0 18 0,-35 17 16,18-18-16,-53 19 15,70-19-15,-35 1 16,36 0-16,17-1 16,0 1-16,17 0 0,19-18 15,-1 17-15,0 1 0,18 0 16,35-1-1,-52 1-15,34 17 16,-52-17-16,-1-1 16,1 1-16,-18 0 0,0-1 0,0 1 15,-18-18-15</inkml:trace>
  <inkml:trace contextRef="#ctx0" brushRef="#br0" timeOffset="217601.4071">15169 17004 0,'0'0'16,"18"0"-16,35 35 15,-18 0 1,1-17-16,16 17 0,37 18 15,-36-35-15,-18 0 16,18-1-16,-18 1 0,18-18 16,35 17-16,-70-17 15,-1 18-15,1-18 16,0 0-16,-18 18 16,-18 17-1,18-17-15,-35 17 16,17-17-16,-17-1 0,-18 36 15,18-18-15,-53 36 16,52-36 0,-34 53-16,34-70 15,-17 35-15,36-35 16,-1-1-16,1 1 0,-1 0 16</inkml:trace>
  <inkml:trace contextRef="#ctx0" brushRef="#br0" timeOffset="262095.282">4304 13688 0,'-18'0'15,"36"0"-15,0 0 16,34 35 0,-16-17-16,52 52 15,-53-52-15,53 52 16,-35-34-16,36 17 15,-37-36-15,19 36 16,-53-35-16,17-1 16,-17-17-16,-18 18 0,17-18 15,-34 0 1,-1-18-16</inkml:trace>
  <inkml:trace contextRef="#ctx0" brushRef="#br0" timeOffset="262333.0168">4904 13653 0,'0'0'0,"0"17"0,-53 36 16,35-18-16,-35 54 15,18-54-15,-53 53 16,52-53-16,-52 18 16,71-18-16,-36 1 15,35-19-15</inkml:trace>
  <inkml:trace contextRef="#ctx0" brushRef="#br0" timeOffset="263011.3672">5362 13106 0,'0'-18'16,"-17"18"31,-1 35-47,0-35 16,-35 53-1,36-35-15,-36 17 16,18 0-16,35-17 0,-18 0 15,18 17-15,0-17 16,35 35 0,-17-36-16,17 1 0,-17 17 15,17-17-15,-17-1 16,17 1-16,-17 0 0,-1-1 16,1-17-16,0 18 0,-18 0 15,0-1 1,-18-17-16,0 0 0</inkml:trace>
  <inkml:trace contextRef="#ctx0" brushRef="#br0" timeOffset="263294.6202">5468 13370 0,'18'0'16,"-1"0"0,1 0-16,35-17 15,-35 17-15,17 0 16,-18 0-16,19 0 0,-19 0 15,1 0-15</inkml:trace>
  <inkml:trace contextRef="#ctx0" brushRef="#br0" timeOffset="263588.9038">5574 13176 0,'0'18'16,"0"0"0,0-1-16,18 1 0,-18 17 15,0 0-15,17 1 16,1-19-16,-18 1 15,17 0-15,-17-1 0,36 1 16,-19-18 0,1 17-16,0-17 15,-1 0 1</inkml:trace>
  <inkml:trace contextRef="#ctx0" brushRef="#br0" timeOffset="264006.8742">5803 13123 0,'0'0'0,"0"18"32,18-18-17,-1 18 1,1-1-16,17 1 16,1 0-16,17 17 15,-18-35-15,-17 17 0,17-17 16,-18 18-16,1 0 15,-18-1-15,0 1 16,-18 0 0,1-1-1,-18 19-15,17-36 16,0 17-16,1 1 0,17-1 16,-18 1-16,18 0 0,0 17 15,0-17-15,18-18 16</inkml:trace>
  <inkml:trace contextRef="#ctx0" brushRef="#br0" timeOffset="264847.0621">6720 13741 0,'18'0'16,"0"17"-1,-1-17-15,19 0 16,-19 0-16,19 0 16,-19 0-16,1 0 15,-36 0 1,1 0 0</inkml:trace>
  <inkml:trace contextRef="#ctx0" brushRef="#br0" timeOffset="265018.5206">6668 13899 0,'0'0'15,"35"18"-15,-18-18 0,36 18 16,-35-18-16,53 0 16,-54 0-1,18 17-15,-17-17 16,-18 18-1</inkml:trace>
  <inkml:trace contextRef="#ctx0" brushRef="#br0" timeOffset="265941.9606">7655 13776 0,'0'-18'0,"0"36"0,0-53 16,-17 35-16,-1 0 15,18 35 1,0 0-16,0 18 15,35 18-15,-17-36 16,0 0-16,-1-17 0,18 0 16,18-1-16,-17-17 15,-1-35 1,-17 17-16,-1-17 0,1-18 16,-18 18-16,-18-18 15,18 35-15,0 36 31,36 70-31,-19-35 16,36 53 0,-35-53-16,35 53 15,-36-53-15,1 35 16,-18-53-16,-18 18 16,1-53-16,-1 18 15,-70-18-15,17-36 16,1-17-1,34 36-15,-17-36 16,53 35-16,-17 1 16,34-1-16,-17 0 15</inkml:trace>
  <inkml:trace contextRef="#ctx0" brushRef="#br0" timeOffset="266364.049">8431 13194 0,'0'0'0,"18"0"16,0-18-16,-1 1 15,1 17-15,-36 17 32,-17 19-32,0-1 15,17 0-15,-17-17 0,17 17 16,1 18-16,-1-35 15,18 17-15,35 0 16,-17-35-16,-1 18 16,19-18-16,-1 17 0,18-17 15,-35 0-15,-1 18 16,1-18-16,-36 0 16</inkml:trace>
  <inkml:trace contextRef="#ctx0" brushRef="#br0" timeOffset="266670.3737">8678 13335 0,'0'0'0,"18"0"16,17 0 0,-17 0-16,0 0 15,34 0-15,-16 0 16,17 0-16,-36 0 15,1-18-15,-36 18 16</inkml:trace>
  <inkml:trace contextRef="#ctx0" brushRef="#br0" timeOffset="266959.6416">8784 13159 0,'18'0'15,"-36"0"-15,36 17 16,-18 19-16,17 16 16,-17-16-16,18 34 15,0-34 1,17 16-16,-17-34 15,17 0-15,-17-18 16,-1 17-16,1-17 16,-18-17-1,0-1 1</inkml:trace>
  <inkml:trace contextRef="#ctx0" brushRef="#br0" timeOffset="267226.8522">9208 13335 0,'35'0'0,"-70"0"0,87 0 16,-16 0-16,-19 0 16,1 0-16,0 0 15,-1 0-15,1-18 16,0 1 0</inkml:trace>
  <inkml:trace contextRef="#ctx0" brushRef="#br0" timeOffset="267725.6794">9666 13159 0,'0'17'0,"0"19"15,0-19-15,0 1 0,18 35 16,-18-36-16,0 19 16,0-19-16,17 19 15,-17-19 1</inkml:trace>
  <inkml:trace contextRef="#ctx0" brushRef="#br0" timeOffset="268267.7406">9807 13106 0,'0'-18'15,"0"36"1,0-1 0,18-17-1,-18 18-15,18-18 0,-18 18 16,35-18-16,-35 17 16,35 1-16,-17 0 15,-1-1-15,1 1 16,0-1-16,-1 1 15,1 0-15,0-1 16,-1 1 0,1-18-1,-1 18-15,1-18 16,-18 17 62,-18-17-62,1 18-1,17 0-15,-18-1 16,1 1-16,-19 17 16,19-17-16,-19-1 15,19 19-15,-1-1 0,-17-17 16,-18 52-1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6:25.1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811 12735 0,'0'18'15,"18"-18"1,35 0-1,0-18-15,-18 18 0,36 0 16,-36 0 0,0 0-16,-17 0 0,0 0 15,17 0-15,-18 0 16,1 18-16,0-18 16,-18-18-1</inkml:trace>
  <inkml:trace contextRef="#ctx0" brushRef="#br0" timeOffset="310.0347">1058 12471 0,'0'17'0,"18"-17"16,0 18-16,17 0 15,-17-1-15,17-17 0,18 36 16,-18-36 0,18 35-16,-18-18 15,-17-17-15,35 36 16,-53-19-16,17 1 16,-17 0-16,0 17 15,-17-35-15,-1 18 16,0-1-16,1 1 0,-36 17 15,18 0-15,-18 18 16,17-17-16</inkml:trace>
  <inkml:trace contextRef="#ctx0" brushRef="#br0" timeOffset="8676.4932">4163 5962 0,'17'18'16,"-17"17"-16,18 0 16,-18 18-16,18 0 0,-1 141 15,1-88-15,17 158 16,-35-105-16,18 88 16,0-123-16,-1 52 15,1-105 1,-18 34-16,0-69 15,0-19-15,17 1 0,-17-36 16,0 1 0</inkml:trace>
  <inkml:trace contextRef="#ctx0" brushRef="#br0" timeOffset="9538.7655">4269 6015 0,'-18'0'16,"36"0"46,35 0-46,-18 18-16,88-18 16,-52 0-16,17 0 15,18 0-15,-18 0 0,141-18 16,-105 18-16,158-18 16,-141 18-16,18-17 15,-18-1-15,0 0 16,-17 1-16,-1-1 0,-35 18 15,53-18-15,-105 18 16,17 18-16,-36-18 16,-17 18-1,0-1 1,0 19 0,0 17-16,0-18 15,18 35-15,-18 1 16,0-18-16,0 17 15,0 19-15,0-1 0,0 123 16,-18-87-16,1 88 16,17-107-16,0 54 15,0-71-15,-18-17 16,18-1-16,0-17 0,0 53 16,-18-53-16,18 0 15,0-18-15,0-17 16,-17 0-16,17-1 15,-53 1-15,17 0 16,-69-1-16,52-17 16,-35 0-16,-18 0 0,0 0 15,-35-17 1,-18 17-16,0-18 0,-211 0 16,211 18-16,0 0 15,36 0-15,17 0 0,35 0 16,19 0-16,16-17 0,19-1 15,17 0-15,17-17 16</inkml:trace>
  <inkml:trace contextRef="#ctx0" brushRef="#br0" timeOffset="10205.0395">5327 6967 0,'-18'-35'0,"36"70"0,-53-88 15,-1 18-15,19 0 16,-19 17-16,1 18 0,0-17 16,0 17-16,-18 0 15,-18 35-15,18 0 16,18 53-16,17-35 16,18 53-16,18-71 15,0 1-15,17-1 16,88 18-16,-34-53 15,-19-35 1,-17-1 0,-35 1-16,-1-36 15,-17 36-15,0 0 0,-17-36 16,-1 36-16,0 17 16,18 36-1,18 35 1,0-18-16,35 53 15,-18-52-15,-17-1 16,17 0-16,-18 1 16,19-19-16,-19 19 0,-17-19 15,18 1-15,-18-1 16</inkml:trace>
  <inkml:trace contextRef="#ctx0" brushRef="#br0" timeOffset="11529.1429">5750 6244 0,'0'-17'15,"-17"17"17,-19 35-17,19-18-15,-36 19 16,18-19-16,-1 36 15,1-35-15,17 0 0,18-1 16,-17 18 0,17-17-16,17-18 15,-17 18-15,36-1 0,-19 1 16,1 0-16,52 17 0,-52-17 16,0-1-16,-1 1 0,1 0 15,0 17 1,-1-35-16,-17 17 0,0 1 15</inkml:trace>
  <inkml:trace contextRef="#ctx0" brushRef="#br0" timeOffset="11757.2494">5856 6368 0,'0'17'32,"0"36"-17,0-18-15,0 1 16,0-1-16,18 0 16,-18-17-16,17 0 15,1-18-15</inkml:trace>
  <inkml:trace contextRef="#ctx0" brushRef="#br0" timeOffset="12029.4722">5962 6315 0,'18'0'0,"-1"17"16,19 19-1,16-1 1,1-17-16,-35-1 16,35 1-1,-53-1-15,18 1 0,-1 0 16,-17-1-16,-17 1 16,-1 0-16,18-1 0,-53 19 15,35-1-15,-17 0 16,-18 36-1,36-54-15</inkml:trace>
  <inkml:trace contextRef="#ctx0" brushRef="#br0" timeOffset="13020.4823">5415 8114 0,'0'0'15,"0"-18"1,0 36-16,18 35 15,-18 0 1,17 88-16,1-71 16,-18 89-16,0-88 15,18 52-15,-18-70 16,0-18-16,17 1 16,-17-1-16,18-17 0,0-1 15,-18-34 1,0-19-1</inkml:trace>
  <inkml:trace contextRef="#ctx0" brushRef="#br0" timeOffset="13391.907">5221 8361 0,'18'0'31,"-1"-18"-15,1-17-1,0 17-15,-1-52 16,1 52-16,0-35 15,-1 36-15,-17-1 16,18 0-16,0 18 16,-1 18-1,1 17-15,-1-17 16,1 17-16,53 36 16,-18-18-16,-36-36 15,36 36-15,-35-35 16,-18-1-1</inkml:trace>
  <inkml:trace contextRef="#ctx0" brushRef="#br0" timeOffset="14877.4298">4921 9684 0,'0'17'0,"36"19"15,-1-1-15,35 18 16,-34-18-16,17 0 16,-1-17-16,-16 17 0,52 18 15,-53-17-15,36-1 16,-54-18-16,1 1 16,0 0-1,-18-1-15</inkml:trace>
  <inkml:trace contextRef="#ctx0" brushRef="#br0" timeOffset="15099.146">5362 9666 0,'-35'18'15,"17"17"-15,1 0 0,-36 71 16,17-53-16,19-18 16,-18 18-16,-1-17 0,-17 34 15,36-35-15,-1-17 16</inkml:trace>
  <inkml:trace contextRef="#ctx0" brushRef="#br0" timeOffset="15561.2984">5697 9331 0,'0'0'0,"0"18"62,-17-1-46,-1 1-16,-17 0 15,17-1-15,-17 1 16,17-1-16,-17 19 16,35-19-1,0 1 1,0 0-16,18-1 16,-1 1-16,1-18 0,17 18 15,0 17-15,1-18 16,-1 19-1,-35-19-15,35 1 16,-35 0-16,18-18 16</inkml:trace>
  <inkml:trace contextRef="#ctx0" brushRef="#br0" timeOffset="15821.4903">5874 9419 0,'17'18'16,"-17"-1"-1,0 1-15,0 0 0,0-1 0,0 19 16,0-19-16,0 1 15,18 0-15,-18-1 16,18-17 0</inkml:trace>
  <inkml:trace contextRef="#ctx0" brushRef="#br0" timeOffset="16129.3126">5962 9331 0,'0'0'16,"0"18"15,18-18-31,17 35 16,-17-17-16,34-1 15,-34 1-15,35-1 16,-18-17-16,1 18 15,-19-18 1,18 18-16,-35-1 16,-17 19-1,-1-19-15,1 1 0,-1 0 16,0-1-16,1 1 16,-1-1-16,-17 19 15,17-19-15,0 1 16</inkml:trace>
  <inkml:trace contextRef="#ctx0" brushRef="#br0" timeOffset="17228.9024">6526 9807 0,'18'0'16,"17"0"0,1 0-16,34-17 15,-35 17-15,36 0 16,-53 0-16,-1 0 0</inkml:trace>
  <inkml:trace contextRef="#ctx0" brushRef="#br0" timeOffset="17352.2317">6544 10072 0,'35'0'15,"-70"0"-15,106 0 0,-36-18 0,0 18 16,18-17-16,-18-1 16,1 18-16</inkml:trace>
  <inkml:trace contextRef="#ctx0" brushRef="#br0" timeOffset="17767.8075">7267 9754 0,'-17'0'16,"34"0"-16,-52 18 0,17 0 0,1 35 15,17-1-15,0-16 16,0-1-16,17 18 16,1-18-16,17 0 15,-17 1-15,17-19 0,53 1 16,-35-18-16,18 0 15,-18-18-15,-36 1 16,19-19-16,-19 19 0,1-18 16,-18-1-16,0 1 0,-35-18 15,-1 18-15,-17 0 16,1 17-16,-1 0 0,0 1 16,17-1-16,1 18 0,-18-18 15,53 1-15,0-1 16</inkml:trace>
  <inkml:trace contextRef="#ctx0" brushRef="#br0" timeOffset="18174.9984">7179 9419 0,'0'0'0,"-18"0"0,18-17 15,18 17 17,17 0-17,1 0-15,-1 0 16,0 0-16,0 0 16,1 0-16,-1 0 0,36 0 15,-54-18-15,18 18 16,-17-18-16,0 18 0,-18-17 15,-18 17 1,0-18-16</inkml:trace>
  <inkml:trace contextRef="#ctx0" brushRef="#br0" timeOffset="18425.195">7444 9243 0,'0'0'0,"17"0"31,1 17-15,35 1 0,-36-18-16,36 35 15,-35-17-15,35 0 16,-35-1-16,17 19 16,-35-19-16,17-17 15,-17 18-15,-17-18 16,-1 17-16,-35 1 15,36 0-15,-1-1 16,-17 19-16,-1-19 0</inkml:trace>
  <inkml:trace contextRef="#ctx0" brushRef="#br0" timeOffset="22791.0059">3122 6950 0,'18'0'32,"17"0"-32,0 0 0,18 17 15,53-17-15,-35 0 16,52 18-16,-70-18 16,18 0-16,-19 0 15,-16 0-15,17 18 0,-18-18 16,0 0-16,18 0 15,-18 0-15,-35-18 16</inkml:trace>
  <inkml:trace contextRef="#ctx0" brushRef="#br0" timeOffset="23034.7933">3863 6809 0,'18'17'15,"34"1"-15,1 17 16,-17-17 0,-19-1-16,19 1 0,-19 0 15,19 17-15,-36-17 16,-18 35-16,0-36 16,-35 18-1,36-17-15,-19 0 0,19-1 16,-19-17-16,1 18 15,18-18-15,-1 0 16</inkml:trace>
  <inkml:trace contextRef="#ctx0" brushRef="#br0" timeOffset="23854.0242">1164 6950 0,'0'0'15,"-35"-18"-15,0 18 16,-36 0-16,36 18 16,-18 17-16,18 18 15,-1 35-15,36-35 16,18 35-16,0-52 15,35-1 1,-18-18-16,35-17 16,-34-17-16,17-18 15,-36-36-15,-17 18 16,0-18 0,-17 36-16,-1 0 0,0 17 15,18-17-15,-17 35 16,34 0-1,1 53-15,17-18 16,0 36-16,1-54 16,17 36-1,-36-35-15,1 17 0,0-17 16,-18 0-16,0-1 16</inkml:trace>
  <inkml:trace contextRef="#ctx0" brushRef="#br0" timeOffset="24335.9144">1235 6279 0,'0'-17'15,"17"17"1,-34 0 0,17 17-16,-18-17 15,0 18-15,1 0 0,-1 17 16,1-17 0,-1-1-16,18 1 15,0 0-15,0-1 0,0 1 16,18-1-16,-18 1 15,17 0-15,1-1 0,-1 19 16,1-36-16,0 35 16,-18-17-16,0-1 15,0 1-15,0 0 0</inkml:trace>
  <inkml:trace contextRef="#ctx0" brushRef="#br0" timeOffset="24625.6834">1305 6473 0,'-17'0'16,"34"0"-16,-52 18 0,35 17 16,0-17-16,18 17 15,35 18 1,-1-35-16,-16-18 15,-1-18 1,-35-17 0,0 0-16,-18-18 15,1 35-15,-19-17 16,19 35-16,-1-18 0,1 18 16,-1 0-16,18-17 15</inkml:trace>
  <inkml:trace contextRef="#ctx0" brushRef="#br0" timeOffset="24904.927">1411 6244 0,'0'18'16,"35"17"-1,-17-17-15,17-1 16,-17 19-16,17-19 0,36 19 16,-54-36-16,19 35 15,-19-35-15,1 17 16,-18 1-16,-35 0 16,17-1-16,-17 1 15,0 0 1,17-18-16,18 17 0,-18 1 15</inkml:trace>
  <inkml:trace contextRef="#ctx0" brushRef="#br0" timeOffset="25175.7173">1658 6879 0,'18'0'15,"17"0"1,0 0-1,1-17-15,-19 34 16</inkml:trace>
  <inkml:trace contextRef="#ctx0" brushRef="#br0" timeOffset="25299.5471">1640 7126 0,'53'0'16,"-35"0"-16,35-18 15,-18 1-15,18-1 16,-35 18-16</inkml:trace>
  <inkml:trace contextRef="#ctx0" brushRef="#br0" timeOffset="25816.6545">2275 6879 0,'-17'-17'0,"-1"34"31,1 1-31,-1-1 0,18 36 16,0-17-1,18 17-15,17-18 16,18 0-16,-18-17 16,36-18-16,-36 0 15,0-36 1,-17 19-16,-1-18 16,-17 17-16,0-17 0,-17 17 15,-36-35-15,18 35 16,-36-17-1,36 18-15,17 17 16,-17-18-16,17 18 0,18-18 0,0 1 16</inkml:trace>
  <inkml:trace contextRef="#ctx0" brushRef="#br0" timeOffset="26115.449">2099 6526 0,'0'0'15,"18"0"1,17 18-1,0-18 1,1 0-16,16 0 16,-16 0-16,-1 0 0,-17 0 15,35-18-15,-53 1 16</inkml:trace>
  <inkml:trace contextRef="#ctx0" brushRef="#br0" timeOffset="26421.7645">2293 6368 0,'0'0'16,"0"17"-1,18-17-15,-18 18 0,17-18 16,1 18-16,17-1 15,-17-17-15,17 18 0,18-1 16,-35 1-16,17 0 16,-17-18-16,-18 17 15,17-17-15,-17 18 32,-35 0-17,17-1 1,1 1-16,-1 0 15,18 35-15,0-36 16,0 1-16</inkml:trace>
  <inkml:trace contextRef="#ctx0" brushRef="#br0" timeOffset="30187.3873">5292 4886 0,'-18'0'16,"18"-18"-16,0 36 16,0 35-1,0-18-15,18 106 16,-18-70-16,0-1 16,17 19-16,-17-1 0,0 53 15,0-88 1,0 53-16,0-71 15,18 0-15,-18 0 0,0-17 16,0 0-16,0-1 16</inkml:trace>
  <inkml:trace contextRef="#ctx0" brushRef="#br0" timeOffset="30693.2321">5080 5203 0,'0'0'0,"-18"0"16,18-17 62,0-1-62,18 1-1,0-36 1,-1 17-16,1-17 16,0 18-16,17-35 15,-35 34-15,35 1 16,-17 0-16,-1 17 16,1 18-1,0 18-15,-1-1 16,1 1-16,0 17 0,-1 1 15,54 17-15,-54-18 16,54 18-16,-36-36 16,18 1-16,-35-18 15</inkml:trace>
  <inkml:trace contextRef="#ctx0" brushRef="#br0" timeOffset="44774.0615">4604 4110 0,'0'-18'0,"0"1"31,0-1-31,0 0 16,-18 18 15,18 36-15,0-19-16,0 54 15,0-54-15,35 36 16,-17-17-16,0-19 16,35 1-1,-36 0-15,19-18 0,16-18 16,-34 0-16,17-17 15,-17 17-15,0-35 16,-18 36-16,0-54 16,0 54-16,0-1 15,0 0-15,0 1 0,0 34 32,17 36-17,19 35-15,-19-52 16,18 70-16,-17-54 15,0 54 1,-1-70-16,-17-1 16,0 0-16,0 0 0,-17 18 15,-1-35-15,-17 0 16,17-1-16,-35-17 16,18-17-16,17 17 15,-17-18-15,0 0 0,17 1 16,-35-19-16,36 19 15</inkml:trace>
  <inkml:trace contextRef="#ctx0" brushRef="#br0" timeOffset="45204.7063">4463 3722 0,'0'0'16,"-18"0"-16,36 0 15,17-18 1,-17 1-16,17-54 16,0 36-16,-17 17 0,17-52 15,-35 34 1,18 1-16,-18 17 16,0 36-1,35 17 1,-17 1-16,-1-1 0,36 18 15,-18-18 1,1 18-16,-19-18 16,1-17-16,17 17 15,-35-17-15</inkml:trace>
  <inkml:trace contextRef="#ctx0" brushRef="#br0" timeOffset="48806.1535">5362 3581 0,'0'-18'16,"18"18"-16,-36 18 31,-17 17-16,17-17-15,-35 17 16,36-17 0,-19-1-16,19 1 0,-1-1 15,18 1 1,18 17-16,-1-17 16,19-18-16,-1 18 0,0-1 15,1 1-15,-1-18 0,18 18 16,-18-1-1,-17 1-15,-18-1 16,0 1-16,-18-18 0,18 18 16</inkml:trace>
  <inkml:trace contextRef="#ctx0" brushRef="#br0" timeOffset="49082.5388">5556 3616 0,'0'18'16,"0"17"-1,0-17-15,18 34 16,-18-34-16,0 0 15,18 17-15,-1-17 16,-17-1-16,0 1 0,18-18 16,-1 0-1,-17-18 1</inkml:trace>
  <inkml:trace contextRef="#ctx0" brushRef="#br0" timeOffset="49389.8558">5644 3528 0,'18'17'31,"17"19"-15,-17-36-16,17 17 15,1 1-15,16 0 0,-16-18 0,-1 0 16,53 17-1,-52-17-15,-1 18 16,-18-18-16,-17 18 16,0-1-16,0 1 15,-17-1-15,-1 1 16,-35 17-16,36-17 16,-19 17-16,19-17 15,-19 35-15,19-18 16,-1-17-16</inkml:trace>
  <inkml:trace contextRef="#ctx0" brushRef="#br0" timeOffset="64522.5735">1376 2258 0,'17'53'16,"-17"-18"-16,36 71 16,-19-53-16,36 88 15,-53-71-15,36 36 16,-19-18-1,-17-70-15,18 0 0,-18-1 16,0-34 0,-18-36-1,1 0-15,-1 18 16,18-18-16,-18 0 0,18 0 0,-17 0 16,17-71-1,0 54-15,17-18 16,1 52-16,35-16 15,-35 52-15,-1 0 16,18 0-16,-17 17 0,17 18 16,-35 1-16,0-1 15,0 18-15,0-35 0,-17 17 16,-1 0-16,-17 0 16,17-17-16,1-18 15,-1 18-15,0-18 0,1 0 0,17-18 16,0 0-16</inkml:trace>
  <inkml:trace contextRef="#ctx0" brushRef="#br0" timeOffset="66657.6161">1993 2187 0,'0'0'0,"0"-17"0,18-1 15,-18 0-15,-18 18 31,1 18-15,17 0-16,-18 52 16,0 18-1,1-35-15,17 53 0,17-53 16,1 35 0,0-53-16,17 18 15,0-35-15,18 0 16,-35-1-16,35-17 15,-36 0-15</inkml:trace>
  <inkml:trace contextRef="#ctx0" brushRef="#br0" timeOffset="67086.2564">2364 2540 0,'-18'-35'0,"36"70"0,-54-88 16,19 35-1,-1 18-15,0-17 16,1 34-16,-1-17 16,1 18-16,17 17 0,-18-17 15,18 17-15,18-17 16,-1 0-16,18-18 15,-17 0 1,0 0-16,-1-18 16,1 18-16,-18-35 15,0 17-15,0 0 0,0 1 16,0-1 0,18 18 15,-1 35-31,-17-17 15,36 17-15,-19-35 16,1 18-16,-1-18 16,-17-18 15</inkml:trace>
  <inkml:trace contextRef="#ctx0" brushRef="#br0" timeOffset="67314.8624">2364 2099 0,'17'18'16,"1"-1"-16,35 19 16,-18-1-16,36 35 15,-54-17-15,19-17 16,16 69-16,-52-52 15,18 36-15,-36-37 16,1 1-16,-18 36 16,-1-54-1</inkml:trace>
  <inkml:trace contextRef="#ctx0" brushRef="#br0" timeOffset="69127.3092">2963 2258 0,'0'0'0,"18"35"15,-18 0 1,18 1-16,-1 17 0,1-1 0,17 54 15,-17-53-15,17 18 16,-17-36-16,-18-17 16,17-18-1,-34 0-15,17-36 16,-36-34-16,19 35 16,-1-71-16,1 35 15,17-52-15,0 70 16,35-18-16,-18 54 15,36-1 1,-35 18-16,17 18 16,-17-1-16,-18 1 0,18 17 0,-18 18 15,0-18-15,-18 18 16,0-17 0,1-36-16,-1 17 15,0-17-15</inkml:trace>
  <inkml:trace contextRef="#ctx0" brushRef="#br0" timeOffset="69366.4447">3457 2170 0,'0'0'16,"-17"0"-16,-1 17 0,0 36 15,1-35 1,17 35-16,0-18 0,0 18 16,17 53-16,1-53 15,0-18-15,-1-17 0,1-1 16,0 18-16,17-35 0,-18 18 16,1-18-16,0 0 15</inkml:trace>
  <inkml:trace contextRef="#ctx0" brushRef="#br0" timeOffset="69817.674">3739 2452 0,'-17'-18'16,"-1"18"0,1 0-16,-1 18 15,18-1 1,-18 1-16,18 0 0,0-1 0,0 36 16,0-35-16,0 0 15,36 17 1,-1-35-1,-18 0-15,1-35 16,0 17-16,-18 0 0,0 1 16,0-1-16,0-17 0,0 17 15,0-17 1,0 17-16,-18 18 16,18 18-1,18 17-15,-18-17 16,17 35-1,1-36-15,17 1 16,-17-18-16,0 18 0,-1-18 16,1 0-16,-1 0 0</inkml:trace>
  <inkml:trace contextRef="#ctx0" brushRef="#br0" timeOffset="70262.2331">4004 2434 0,'0'0'0,"0"-17"15,-18 17 1,1 0 0,-1 35-16,18 0 15,-18 0 1,18 1-16,18-1 15,0-17-15,17-1 16,-17-17-16,-1 0 16,19-17-16,-19-1 15,-17 0 1,0 1-16,0-1 0,0-35 16,0 35-16,-17-17 15,17 18-15,-18 17 16,18-18-16,-18 18 15,18 18-15,0-1 0,0 1 16,0-1-16,0 1 16,18 17-16,-18-17 0,35 17 15,-35-17-15,18 0 16,0-18-16,-18 17 0,17-17 16,1 0-16,-1 0 15,-17-35 1</inkml:trace>
  <inkml:trace contextRef="#ctx0" brushRef="#br0" timeOffset="70484.9051">4216 2540 0,'0'0'0,"0"35"0,0-17 15,0 0 1,0-36-1,0 0 1,0 1-16,0-1 0,0 0 16,0 1-1,0-1-15,-18 36 32</inkml:trace>
  <inkml:trace contextRef="#ctx0" brushRef="#br0" timeOffset="70840.3502">4216 2540 0,'0'-35'16,"0"52"-1,0 1-15,0 0 16,-18-18-16,18-18 31,0-17-15,0 17-16,0-35 15,18 18-15,-1 0 16,1 17-16,17 0 16,-17 18-16,0 36 15,-18-19 1,0 1-16</inkml:trace>
  <inkml:trace contextRef="#ctx0" brushRef="#br0" timeOffset="71084.4996">4374 2434 0,'0'18'16,"0"-1"-16,0 1 16,18 17-1,0-35-15,17 18 0,-17-18 16,17-18-1,-35 1-15,0-19 16,0 19-16,0-1 16,-18 1-1,1 17 1</inkml:trace>
  <inkml:trace contextRef="#ctx0" brushRef="#br0" timeOffset="71312.1054">4533 2505 0,'18'0'16,"-18"-18"-16,0 0 15,0 1 1,17-1-16,1 1 16,0 17-16,-1 0 15,1 0 1,0 17-16,-1-17 0,1 35 15,0-17 1,-18 0 0</inkml:trace>
  <inkml:trace contextRef="#ctx0" brushRef="#br0" timeOffset="71546.2282">4710 2099 0,'35'71'0,"-70"-142"0,88 177 16,-18-36-16,-18-34 16,-17-1-1,18-17-15,-18 17 0,0 0 0,0-17 16,0 17-16,-35 0 15,35-17-15,-18 0 16,18-1-16</inkml:trace>
  <inkml:trace contextRef="#ctx0" brushRef="#br0" timeOffset="71766.8137">5098 2452 0,'17'0'16,"1"0"-1,-18-18 1,18 18-16</inkml:trace>
  <inkml:trace contextRef="#ctx0" brushRef="#br0" timeOffset="72018.7362">5433 2417 0,'0'0'16,"17"0"-16,1 0 31,-18 17-15,18-17-16</inkml:trace>
  <inkml:trace contextRef="#ctx0" brushRef="#br0" timeOffset="72146.1394">5609 2452 0,'0'0'0,"18"0"0,-1 0 15</inkml:trace>
  <inkml:trace contextRef="#ctx0" brushRef="#br0" timeOffset="72874.4999">6015 2275 0,'0'0'16,"53"124"-16,-18-54 0,-17 1 15,-1-18-15,1-18 0,-18 0 16,18 1-16,-18-19 0,17 1 16,-17-36-1,-35-35-15,35 1 16,-35-37 0,35 36-16,-18 1 0,18-1 15,0 0-15,0-35 16,18 52-16,35 19 15,-36 17-15,36 0 16,-35 17-16,-1 19 16,-17-1-16,-17 18 15,17-18-15,-18-17 0,1-1 16,-19 1-16,1 0 16,17-18-16,1 0 15,17-18-15</inkml:trace>
  <inkml:trace contextRef="#ctx0" brushRef="#br0" timeOffset="73120.1602">6491 2152 0,'0'-18'16,"0"36"-16,-18-36 0,18 54 15,0-19-15,-17 19 16,17 34 0,0-17-16,0-18 0,0 1 15,0-1-15,17 0 0,1 18 16,0-35-16,17 17 16,-17-35-16,-1 0 15</inkml:trace>
  <inkml:trace contextRef="#ctx0" brushRef="#br0" timeOffset="73521.225">6720 2381 0,'-17'0'16,"17"36"-16,0-19 15,0 18 1,0-17-16,0 17 0,17-17 0,-17 0 16,36-1-1,-19 1-15,19-18 16,-19-18-1</inkml:trace>
  <inkml:trace contextRef="#ctx0" brushRef="#br0" timeOffset="73898.4322">7003 2452 0,'-18'0'15,"0"0"1,1 17-16,17 1 16,-18 35-16,18-35 15,0 17 1,0-17-16,18-1 16,-1 1-16,1-18 15,0 0-15,-1-18 16,-17 1-16,18-1 15,-18-17 1,0 17-16,0-17 16,0 52-1,18 1 1,-18 0-16,35-1 16,-18 1-16,1-18 15,0 0 1,-1 0-16,1 0 0,-18-18 15</inkml:trace>
  <inkml:trace contextRef="#ctx0" brushRef="#br0" timeOffset="74103.9784">7232 2381 0,'0'0'0,"18"18"16,-1-18-16,36 0 16,-35 0-16,17 0 0,-17-18 15,-1 18-15,1 0 16</inkml:trace>
  <inkml:trace contextRef="#ctx0" brushRef="#br0" timeOffset="74305.6538">7303 2275 0,'0'36'0,"0"-72"15,0 125-15,0-19 16,0-35-16,35 1 15,-35-19-15,35 1 0,-35 0 16,18-18-16</inkml:trace>
  <inkml:trace contextRef="#ctx0" brushRef="#br0" timeOffset="80505.7207">7602 2417 0,'18'0'15,"-18"-18"-15,-18 0 47,1 18-31,-1 0-1,0 0-15,1 0 16,-1 18-16,18 0 16,0-1-1,0 1-15,35 17 16,-17-17-16,17-1 15,-17-17-15,0 18 16,-1 0-16,-17-1 16,-35-17-1,35 18 1,-18-18-16,-17 0 16,17 0-16,1 0 0,17-18 15</inkml:trace>
  <inkml:trace contextRef="#ctx0" brushRef="#br0" timeOffset="80777.9237">7602 2011 0,'36'35'16,"-19"0"-16,19-17 0,16 53 16,-16-18-16,-1-18 0,-17 0 15,-1 36 1,1-36-16,-18 35 16,-18-34-16,1-1 0,17-17 15,-18 17-15,0-17 0,1-1 16,-1-17-16</inkml:trace>
  <inkml:trace contextRef="#ctx0" brushRef="#br0" timeOffset="81244.9447">8114 2452 0,'18'0'31,"-1"-18"0</inkml:trace>
  <inkml:trace contextRef="#ctx0" brushRef="#br0" timeOffset="81379.303">8273 2434 0,'17'0'16,"1"0"-1,-18-17 1</inkml:trace>
  <inkml:trace contextRef="#ctx0" brushRef="#br0" timeOffset="81523.1885">8467 2452 0,'0'0'0,"17"0"15</inkml:trace>
  <inkml:trace contextRef="#ctx0" brushRef="#br0" timeOffset="81622.9498">8625 2469 0,'18'0'15</inkml:trace>
  <inkml:trace contextRef="#ctx0" brushRef="#br0" timeOffset="82317.279">8925 2187 0,'-17'-17'16,"34"34"-16,-34-17 0,34 53 16,1 0-16,0 0 15,-1 0-15,1 0 16,-1 0-16,19 17 16,-19-52-16,-17 0 15,0-1-15,0-34 16,0-1-16,-17-53 15,-1 18-15,0-35 16,1 53-16,-1-53 16,18 53-16,35-18 15,-17 35-15,35 0 16,-18 36-16,1 0 16,-19 17-16,1 18 15,-18-18-15,-18 0 16,1-17-1,-1 0-15,-17-1 0,-1-17 16,19 0-16,-1 0 16,18-17-1</inkml:trace>
  <inkml:trace contextRef="#ctx0" brushRef="#br0" timeOffset="82601.5349">9349 2117 0,'0'-18'16,"-18"36"-1,18 35 1,-18-18-1,18 53-15,0-35 16,0 18-16,18-36 16,17 0-16,-17-17 15,17-1 1,-17-17-16,17-17 16</inkml:trace>
  <inkml:trace contextRef="#ctx0" brushRef="#br0" timeOffset="82941.2927">9507 2223 0,'18'17'15,"0"1"1,-1-1-1,1 1-15,0 0 0,-1-1 16,-17 1 0,0 0-16,0-1 15,-17 1 1,17 0-16,0-1 16,0 1-1,0-1-15,0 1 0,17 0 16,1-18-1,-1 0-15,-34 0 32</inkml:trace>
  <inkml:trace contextRef="#ctx0" brushRef="#br0" timeOffset="83085.1214">9490 2381 0,'0'0'0,"17"18"15,1-18-15,17 0 0,18 0 16,-35 0-16,35 0 16,-36 0-1,1 0-15,-18-18 16</inkml:trace>
  <inkml:trace contextRef="#ctx0" brushRef="#br0" timeOffset="83396.4491">9754 2346 0,'0'35'0,"0"-17"15,0 0-15,0 34 16,0-34-16,18-18 0,-18 18 16,35-18-1,-17 0-15,0 0 0,17-36 16,-35 19-16,17-1 15,-17 1-15,0-1 0,0 0 16,0 1-16,18 17 31,-18 35-15,18-17-16,-1 17 16,1-35-16,0 35 15,-1-35-15,-17 18 16,18-18-16</inkml:trace>
  <inkml:trace contextRef="#ctx0" brushRef="#br0" timeOffset="83669.7907">10054 2064 0,'0'0'0,"0"17"0,18 36 16,-1-35-16,-17 53 16,18-1-1,-18-35-15,0 1 0,0-19 16,18 54-16,-18-54 15,17 1-15</inkml:trace>
  <inkml:trace contextRef="#ctx0" brushRef="#br0" timeOffset="83992.6494">10231 2364 0,'0'0'0,"0"35"16,0-17-16,0 17 16,0-18-1,17-17-15,-17 18 0,35 0 16,-17-18 0,0-18-16,-1 0 15,-17 1-15,18-1 16,-18 1-16,18-1 15,-1 18 17,-17 35-32,0-17 15,18-1-15,0 1 16,-1 0-16,1-18 16</inkml:trace>
  <inkml:trace contextRef="#ctx0" brushRef="#br0" timeOffset="84220.2551">10530 2011 0,'71'53'16,"-142"-106"-16,177 141 0,-53-17 15,-35-36-15,-18 0 0,0 0 16,0 36-16,0-36 16,-18-17-16,-35 52 15,18-17 1,17-35-16,-17 0 0</inkml:trace>
  <inkml:trace contextRef="#ctx0" brushRef="#br0" timeOffset="85031.5813">7461 2893 0,'18'0'16,"-18"17"-1,18 19-15,-1-1 0,18 53 16,-35-35 0,18-18-16,0 18 15,-1-17-15,-17-19 0,18 18 16,-18-17-16,-18-36 16,18 1-1,-17-1-15,-1-17 0,18-18 16,0 18-16,0-18 0,0-35 15,18 35-15,17-18 16,-17 54-16,-1-1 16,1 18-16,17 0 15,-17 18-15,-18 34 16,0-16-16,0-19 16,-35 36-16,17-35 15,-17 17-15,-1-35 16,19 0-16,17-17 15</inkml:trace>
  <inkml:trace contextRef="#ctx0" brushRef="#br0" timeOffset="85265.9645">7867 2805 0,'-18'17'16,"18"1"-16,0 0 0,0 17 0,0 0 16,0 36-1,0-36-15,18 18 0,-18-18 16,18 0-16,-1-17 0,19 35 16,-36-35-16,35-1 15</inkml:trace>
  <inkml:trace contextRef="#ctx0" brushRef="#br0" timeOffset="87128.2525">8167 2858 0,'17'0'16,"-34"0"-1,-1 17 1,1 1-16,17-1 15,-18-17-15,0 18 16,18 0-16,0-1 16,0 1-16,0 0 0,18 17 15,0-17-15,-1-1 16,1 18 0,-1-17-16,19 0 15,-36-1-15,17-17 0</inkml:trace>
  <inkml:trace contextRef="#ctx0" brushRef="#br0" timeOffset="87485.3024">8308 2893 0,'0'17'15,"0"1"1,0 0-16,18 17 0,-18 0 15,35 1-15,-18-1 16,19 0-16,-19-35 16,1 0-16,0 0 15,-1-18-15,1 1 0,0-1 16,-18-52 0,0 52-16,0-17 0,0 17 15,0-17-15,0 17 16,0 36-1,17 35 1,1-18-16,-18-17 16,18-1-16,17 19 15,-35-19-15,17 1 16,1-18 0</inkml:trace>
  <inkml:trace contextRef="#ctx0" brushRef="#br0" timeOffset="87901.7147">8696 2928 0,'0'0'0,"0"18"0,0 17 16,18-17-16,-18-1 0,17 36 15,-17-35-15,0-1 16,18-17-1,-18-17 1,-18-18 0,18-18-16,0 35 15,0-17-15,0 17 0,18-35 16,0 53-16,-18-17 16,17 17-16,-17 17 15,18 18 1,-1-17-16,1 35 15,0-35-15,-1-1 16,1 1-16,0-18 0,-1 18 16,1-36-16,0 18 15,-18-18-15,0 1 0,0-19 16,0 19 0,0-1-16,0 0 0,0 1 0,-18-1 15,0 1-15,18-1 16</inkml:trace>
  <inkml:trace contextRef="#ctx0" brushRef="#br0" timeOffset="88073.6718">9013 2893 0,'0'0'16,"18"35"-16,0 0 15,-18 1-15,17 17 16,-17-36-16,18 18 16</inkml:trace>
  <inkml:trace contextRef="#ctx0" brushRef="#br0" timeOffset="88268.691">9119 2875 0,'-17'35'0,"34"-70"0,-52 88 15,17-53-15,18 18 16,18-18-16,0 17 16,-1-17-16,1 18 0,0-18 15,17 18 1,-17-18-16,-1 0 15</inkml:trace>
  <inkml:trace contextRef="#ctx0" brushRef="#br0" timeOffset="88557.7159">9243 2787 0,'0'18'16,"17"-1"-16,1 1 16,17 0-16,-17-1 15,17 18-15,-17-17 16,-18 0-16,0-1 16,-18-17-1,18 18-15,-35-18 16,35 18-16,-18-18 15,1 0-15,17 17 0,0 1 16,0 0 0</inkml:trace>
  <inkml:trace contextRef="#ctx0" brushRef="#br0" timeOffset="88819.4105">9437 2699 0,'0'0'16,"17"17"-16,19 1 0,-19 0 0,19 35 16,-19-18-16,36 35 15,-35-52 1,-1 17-16,-17 1 15,0-19-15,0 1 0,-17 35 16,-1-36-16,-35 19 16,18-36-16,17 17 15</inkml:trace>
  <inkml:trace contextRef="#ctx0" brushRef="#br0" timeOffset="90025.6733">7673 3528 0,'0'17'16,"18"36"-16,-18-17 15,35 52-15,-18-35 16,1-18-16,0 36 16,-1-36-16,1-18 15,-18-34 1,-18-54 0,18 18-16,0 18 15,0-18-15,-17 18 0,17-53 16,0 70-1,17-35-15,1 36 16,0-1-16,-1 18 0,1 0 16,0 35-16,-18-17 15,17 35-15,-34-36 16,17 1-16,-18 0 16,0 17-16,1-35 15,-1 18-15</inkml:trace>
  <inkml:trace contextRef="#ctx0" brushRef="#br0" timeOffset="90248.2649">8149 3404 0,'-17'18'0,"-1"17"15,0 1-15,18-1 0,0 35 16,0 1 0,18-36-16,-18-17 15,35 35-15,-17-36 16,-1-17-16,-17 18 16,18-18-16,-18-18 15</inkml:trace>
  <inkml:trace contextRef="#ctx0" brushRef="#br0" timeOffset="90525.5021">8378 3422 0,'-17'18'15,"17"-1"-15,-35 19 16,35-19-16,-18 1 16,0 17-16,1-17 15,17 17 1,17-17 0,1-1-16,17 1 15,-17-18-15,-1 0 16,1 18-16,0-18 0,17 0 15</inkml:trace>
  <inkml:trace contextRef="#ctx0" brushRef="#br0" timeOffset="90954.6428">8573 3440 0,'0'17'16,"0"19"0,0-1-16,17 18 15,-17-18-15,18 18 16,-1-35-16,1-1 15,0-17-15,17 18 16,-17-18-16,-1-18 0,19 1 16,-36-1-1</inkml:trace>
  <inkml:trace contextRef="#ctx0" brushRef="#br0" timeOffset="91121.5874">8573 3598 0,'17'0'16,"1"-17"-16,-1 17 0,1-18 15,17 0-15,-17 18 16,0-17-16,-54 17 31,19-18-31</inkml:trace>
  <inkml:trace contextRef="#ctx0" brushRef="#br0" timeOffset="91237.8964">8573 3387 0,'17'-18'16,"-34"36"-16,52-36 0,0 0 0,0 18 15,-17 0-15,0 0 16,-1 0-16,-17 18 16,0 0-16</inkml:trace>
  <inkml:trace contextRef="#ctx0" brushRef="#br0" timeOffset="91604.8717">8908 3493 0,'17'0'16,"-17"17"-16,0 1 16,-17-1-16,17 19 15,0-19-15,17 36 16,-17-35-16,36 0 16,-19-18-16,18 0 15,-17 0 1,0-18-16,-1 0 0,1-17 15,-18 17-15,0-17 16,0 17-16,-18 18 16,18-17-16,-17 17 0,-1-18 15,0 18-15</inkml:trace>
  <inkml:trace contextRef="#ctx0" brushRef="#br0" timeOffset="91883.0873">9208 3422 0,'0'0'0,"-18"0"16,18 18-1,0-1 1,0 1-16,18 17 15,-18-17-15,17 17 16,-17-17-16,18-1 16,-36-17 15,1 0-15,-1 18-1,0-18-15,1 0 0,-1 0 16</inkml:trace>
  <inkml:trace contextRef="#ctx0" brushRef="#br0" timeOffset="92206.5837">9296 3387 0,'17'17'16,"19"1"0,-19-18-16,1 18 15,35-18 1,-36 17-16,1-17 0,0 0 0,-1 0 16,19 0-1,-19 0-15,-17 18 16,-17 0-16,-1-1 15,-17 18 1,17-17-16,-17 0 16,35-1-1,0 1-15</inkml:trace>
  <inkml:trace contextRef="#ctx0" brushRef="#br0" timeOffset="92578.126">9684 3298 0,'0'0'16,"17"18"15,1 0-15,17 17-1,-35-17-15,36 35 16,-36-18-16,0 18 15,0-18-15,-18 0 0,-17 18 16,17-17-16,0-19 16,1 1-16,17-1 0,-53 1 15</inkml:trace>
  <inkml:trace contextRef="#ctx0" brushRef="#br0" timeOffset="104306.0383">1958 13441 0,'0'0'16,"-18"0"-16,36 17 0,0-17 15,-1 18-15,71-18 16,1 0-16,105 0 16,-89 0-16,19 0 15,17 0-15,124 0 16,-124-18-16,106 18 15,-159 0-15,71 0 16,-106 0-16,-1 18 16</inkml:trace>
  <inkml:trace contextRef="#ctx0" brushRef="#br0" timeOffset="120149.5399">6703 7003 0,'17'0'16,"19"0"-1,-1 17-15,0-17 16,18 0-16,88 18 16,-53-18-16,142 0 15,-107 0-15,159 0 16,-105 0-16,-1 0 15,18-18-15,0 18 16,-17-17-16,-1 17 0,142-18 16,-177 0-16,88 1 15,-141 17-15,-17 0 16,-18 0-16,-18 17 0,18 1 16,-35-18-16,-1 18 15,-17-1 1,0-34-16</inkml:trace>
  <inkml:trace contextRef="#ctx0" brushRef="#br0" timeOffset="120405.2206">9737 6703 0,'35'35'15,"-17"-17"-15,17-1 16,0 1-16,18 0 0,35 35 16,-52-36-16,52 36 15,-71-35-15,19 17 16,-36-17-16,-18-1 16,-17 1-16,-1 0 0,-52 17 15,35-18-15,-35 1 16,53 0-16,0 17 15</inkml:trace>
  <inkml:trace contextRef="#ctx0" brushRef="#br0" timeOffset="121006.8257">10619 6244 0,'0'-17'0,"0"34"15,0 36 1,17 0-16,-17 18 0,18 17 15,0 0-15,-18 141 16,0-105-16,0 105 16,0-123-16,0-18 15,17 53-15,1-70 16,-1-1-16,1-52 16,0 0-1,-18-36-15,17-35 16</inkml:trace>
  <inkml:trace contextRef="#ctx0" brushRef="#br0" timeOffset="121763.0909">10513 6103 0,'0'0'0,"17"0"16,19 0 0,-1 0-16,53-18 15,-35 18 1,18-17-16,105-18 15,-70 17-15,141 0 16,-88 18-16,123-17 16,-123 17-16,140 0 15,-175 0-15,105 0 16,-141 17-16,1-17 16,-37 0-16,1 0 0,-17 0 15,17 0-15,-36 18 16,1-18-16,-18 18 15,0-1 1,0 1-16,0 52 16,0-34-16,-18 69 15,18-34-15,0 70 16,0-53-16,0 1 0,-17-1 16,17 88-1,0-88-15,0 0 16,0 1-16,17-19 0,19 54 15,-19-71-15,18 52 16,-17-69-16,17 52 16,-35-53-16,36 18 15,-36-35-15,0-1 16,0 1-16,-36 0 16,19-18-16,-1 0 15,-17 17-15,0-17 0,-18 0 16,-53 18-16,35-18 15,-105 0 1,70 0-16,-159 0 16,124 0-16,-194-18 15,159 1-15,-89-1 16,177 18-16,-18-18 16,36 18-1,52 0-15,-17 0 16</inkml:trace>
  <inkml:trace contextRef="#ctx0" brushRef="#br0" timeOffset="122119.7432">10830 7497 0,'0'0'15,"0"35"-15,0-18 0,0 19 16,0-19-16,0 19 15,0-19-15,0 19 16,0-19-16,36 18 16,-19-17-1,36 0-15,-35-18 16,-1 0-16,36 0 16,0 0-1</inkml:trace>
  <inkml:trace contextRef="#ctx0" brushRef="#br0" timeOffset="123720.7171">11624 6932 0,'0'-35'16,"0"70"-16,0-105 0,0 52 0,0-17 15,-18-1-15,-17 1 16,0 17-16,-18 1 16,18 34-16,-1 1 15,-34 35 1,35 0-16,-18 53 16,53-53-16,0 52 15,35-52-15,18 18 16,-18-53-16,71-1 15,-53-17-15,35-35 16,-53 17-16,1-52 16,-36 34-16,0-52 15,-18 53-15,-17-36 16,17 36-16,-17 0 16,35 53-1,0 17 1,17 0-16,1 0 0,0 1 15,17 17-15,-17-18 0,17 0 16,35 36-16,-52-54 16,17 36-16,-35-35 15,18-18 1,-36 0-16</inkml:trace>
  <inkml:trace contextRef="#ctx0" brushRef="#br0" timeOffset="124175.9273">11994 6262 0,'0'0'0,"0"-18"0,18 18 16,-36 18 31,1-1-32,-1 1-15,1 0 16,-1 17-16,-17-17 0,-1 17 16,36-17-16,-17 17 15,17-18-15,17-17 16,-17 18-16,18 0 0,17-1 16,18 19-16,-35-19 15,35 1 1,-36 0-16,1-1 15,-18 1-15,0 0 16,-18-18-16</inkml:trace>
  <inkml:trace contextRef="#ctx0" brushRef="#br0" timeOffset="124449.6552">12188 6350 0,'18'-18'0,"-36"36"0,54-18 32,-36 35-17,0 1-15,0-19 16,0 18-16,0-17 0,0 0 15,0 17-15,17-17 16,-17-1-16,18-17 16,0 0-16,-18-17 15</inkml:trace>
  <inkml:trace contextRef="#ctx0" brushRef="#br0" timeOffset="124805.1012">12312 6244 0,'18'18'16,"-18"-1"-16,35 1 15,-17 0 1,17-1-16,0 1 15,-17 0-15,-1-18 0,36 17 16,-35-17-16,0 18 16,-1-18-16,-17 18 15,0-1 17,0 1-32,-17-18 15,17 17-15,-18 1 0,18 0 16,-35 17-16,17-17 15,0 17-15,-17 18 16,17-18-16,1-17 16</inkml:trace>
  <inkml:trace contextRef="#ctx0" brushRef="#br0" timeOffset="126696.2647">11659 5080 0,'0'-18'16,"0"36"-1,18 53 1,-18-1 0,0 71-16,0-53 15,18 89-15,-18-107 16,0 54-1,17-71-15,1 17 0,-18-52 16,18 0-16,-18-36 31</inkml:trace>
  <inkml:trace contextRef="#ctx0" brushRef="#br0" timeOffset="127136.4364">11324 5362 0,'0'0'16,"18"0"0,-1-17 15,1 17-31,0-18 16,17-17-16,-17-1 15,17 19-15,0-36 16,-17 18-16,35-18 15,-36 35-15,1 0 16,17 36 0,-17 0-16,17-1 0,18 54 15,-18-54-15,1 19 16,-19-19-16,19 19 16,-19-19-16,1 1 0,0 0 15,-1-18-15,1 17 16</inkml:trace>
  <inkml:trace contextRef="#ctx0" brushRef="#br0" timeOffset="128008.0352">11183 4233 0,'0'-17'16,"0"-1"-16,0 36 31,0-1-15,18 19-16,-18 17 0,17 17 15,1-17-15,17 18 16,-17-54-16,17 1 15,-17-18-15,17 17 0,-17-34 16,17-1-16,-17 1 0,17-54 16,-17 18-1,-18-35-15,0 53 16,-18-18-16,0 53 16,18 35-1,0 0-15,18 53 16,-18-35-16,35 53 15,-17-71-15,-1 1 16,-17 17-16,0 0 16,0-36-16,-52 1 15,34 0-15,-53-36 16,36 0-16,-35-17 16,34 17-16,-17-52 15,36 52-15,-1-17 16</inkml:trace>
  <inkml:trace contextRef="#ctx0" brushRef="#br0" timeOffset="128391.7336">11060 3810 0,'0'0'16,"17"0"0,1-18-1,0 1-15,-1-1 0,1-17 0,17 0 16,0-18-16,-17 17 15,17 1-15,-35 17 16,18 18 0,-18 36-1,18-1-15,17 18 16,-18-18-16,19 18 16,-19-18-16,1-17 0,17 17 15,-17-17 1</inkml:trace>
  <inkml:trace contextRef="#ctx0" brushRef="#br0" timeOffset="129003.8623">11942 3457 0,'17'0'15,"-34"0"17,-19 36-17,19-19-15,-19 1 16,1-1-16,17 1 15,1 0-15,-1-1 0,1 19 16,17-19-16,17 19 16,1-1-16,17 0 15,0-17-15,18-1 16,-35 1-16,0 0 16,-18-1-16,0 1 15,-18-18 1</inkml:trace>
  <inkml:trace contextRef="#ctx0" brushRef="#br0" timeOffset="129337.2486">11994 3563 0,'18'-18'15,"0"18"-15,17-17 16,-17 17-16,-1 17 0,19 1 16,-19 0-16,-17 35 15,0-36-15,0 36 16,-17-35-16,-19 17 16,19-35-16,-19 18 15,54-18 1,0 17-1,-1-17-15,36 18 16,-35-18 0,-1 0-16,1 0 15,0 0-15</inkml:trace>
  <inkml:trace contextRef="#ctx0" brushRef="#br0" timeOffset="129774.4724">12294 3493 0,'0'0'0,"18"17"94,17 1-79,1-1-15,-19 1 16,54 17-16,-36-17 16,18 17-1,-18-17-15,18 0 16,-35-18-16,-1 0 15,-34 17 17,-1-17-1,0 35-15,1 1-16,-36 17 15,18-36-15,-18 54 16,17-36-16,1-17 15</inkml:trace>
  <inkml:trace contextRef="#ctx0" brushRef="#br0" timeOffset="132280.9559">11853 8008 0,'0'35'31,"0"1"-31,0 87 16,0-52 0,0 105-16,0-88 15,0 71-15,18-88 16,0 34 0,-18-52-16,17-17 0,1 34 15,-18-52-15,0-1 16,-18-17-1,18-17-15</inkml:trace>
  <inkml:trace contextRef="#ctx0" brushRef="#br0" timeOffset="132663.3053">11642 8202 0,'0'0'0,"17"0"32,1-35-17,0 17 1,17-17-16,-17 0 15,-1-18-15,1 35 16,-1-35-16,1 36 16,0-1-1,-1 36 1,19 17-16,-19 0 16,36 36-16,-35-36 15,17-17-15,0 17 0,1 0 16,-19-17-16,19-1 15</inkml:trace>
  <inkml:trace contextRef="#ctx0" brushRef="#br0" timeOffset="135310.1775">11536 9507 0,'-18'-17'0,"18"34"47,-17 36-32,17 18-15,17-36 0,1 36 16,-1-36 0,19 18-16,-1-35 15,18-1-15,-35-17 16,52-17-16,-52-1 15,35-35-15,-36 18 16,1 17 0,-18-17-16,18-1 0,-18-16 15,0 34-15,17-17 16,-17 17-16,0 36 16,18 35-1,-18-18 1,35 71-16,-17-53 15,17 70-15,-17-52 16,17 34-16,-35-52 16,0-17-16,0 17 0,-35-1 15,17-34-15,-35 17 16,36-17 0,-54-18-16,18 0 15,-35-35-15,53 17 16,-18 0-16,17 18 0,1-17 15,17-1-15,1 18 0,17-17 16,0-1 0,0 0-16</inkml:trace>
  <inkml:trace contextRef="#ctx0" brushRef="#br0" timeOffset="136394.848">12524 9208 0,'-18'0'31,"0"0"-15,1 17-16,-1-17 0,-17 18 16,0-1-16,17-17 0,-17 18 15,-36 0-15,53-1 16,-17 1-1,17 0-15,36 17 16,0 0-16,35 0 16,-18 1-16,53-1 15,-53-17-15,18 17 16,-35-17 0,0-18-16,-1 17 15,-34 1-15,-1-1 16</inkml:trace>
  <inkml:trace contextRef="#ctx0" brushRef="#br0" timeOffset="136686.1218">12700 9278 0,'0'18'31,"18"-1"-31,-18 19 16,0-19-16,17 1 16,-17 17-16,0-17 15,18 17-15,-18-17 16,0-1-16,0 1 0,18-18 15,-18-18 17</inkml:trace>
  <inkml:trace contextRef="#ctx0" brushRef="#br0" timeOffset="137061.975">12841 9190 0,'0'-18'0,"0"36"15,18 0 1,-1 17-16,1-18 16,17 1-16,-17 0 15,35-1-15,-35 1 16,52 0-16,-52-18 15,-1 0-15,19 17 16,-19-17-16,1 18 16,-18 0-16,0-1 15,0 1-15,-18-18 16,18 17 0,0 1-16,-17 0 15,-1-1 1,0 19-16,1-19 15,-19 36-15,19-35 16,-36 52-16,18-34 16,-1-1-16</inkml:trace>
  <inkml:trace contextRef="#ctx0" brushRef="#br0" timeOffset="145141.2933">11448 11148 0,'0'0'16,"-36"-18"-16,19 18 0,-36 18 15,35-1-15,-35 54 16,36-36-16,-1 18 16,18 35-16,0-52 15,0-1-15,18 0 0,17 0 16,35 18-16,-34-35 16,34-18-16,-17 0 15,18 0 1,-18-18-16,-18 1 0</inkml:trace>
  <inkml:trace contextRef="#ctx0" brushRef="#br0" timeOffset="145627.1233">11765 11448 0,'-17'-18'16,"34"36"-16,-52-36 0,17 18 0,18 18 0,-35 17 16,17 0-1,1 53-15,17-52 16,17-1-16,19 0 15,-19-17-15,54-18 16,-54 0-16,54-35 16,-53 17-16,-1-35 15,-17 18-15,0 17 16,0-17-16,-17 17 0,17 1 16,-36-1-16,36 36 15,-17 17 1,17-18-16,17 36 15,1-35-15,35 17 16,-18-17-16,18 0 16,-18-18-16,-17 0 15,-18-18-15,0-17 16,-18 17 0,-17-17-16,35-1 15,-18 19-15,18-1 16,18 1-16,17-1 15,1 18-15,52 0 16,-53 0-16,36-18 16,-36 18-1,0 0-15,-35 18 32,-35-18-32,0 0 15,17 0-15</inkml:trace>
  <inkml:trace contextRef="#ctx0" brushRef="#br0" timeOffset="145792.5608">12188 11183 0,'0'0'0,"0"88"16,0-17-16,0 35 15,18-36-15,0 36 16,-18-53-16,17-18 0,19 36 15,-19-54-15,1-17 16</inkml:trace>
  <inkml:trace contextRef="#ctx0" brushRef="#br0" timeOffset="146065.7881">12665 11448 0,'-36'0'0,"72"0"0,-107 0 16,36 17-16,17 19 16,1-1-16,17-18 15,0 1-15,17 17 16,19-17-16,-19 0 0,18-18 16,1 17-16,-19 1 0,19 0 15,-36-1-15,0 1 16,-18-18-16,18 18 0,-71-1 15,36 1 1,-35 17-16,34-17 16,-34 17-16</inkml:trace>
  <inkml:trace contextRef="#ctx0" brushRef="#br0" timeOffset="150881.7529">10901 9648 0,'0'-17'0,"-18"17"16,18-18-1,18 36 1,17-18 0,0 0-1,1 17-15,-1-17 0,36 0 16,-19 0-16,1 18 16,-35-18-1,-36 18 1</inkml:trace>
  <inkml:trace contextRef="#ctx0" brushRef="#br0" timeOffset="151032.033">10901 9825 0,'35'0'16,"0"0"-16,1 0 0,34-18 15,-34 18-15,-19 0 16,1 0-16,-1 0 15,1 18-15,0-18 0</inkml:trace>
  <inkml:trace contextRef="#ctx0" brushRef="#br0" timeOffset="151643.1573">9737 9613 0,'17'18'31,"1"-1"-15,0 1 0,52 17-16,-52-17 15,70 35-15,-53-35 16,1 17-16,34 0 16,-52-17-16,17-18 15,-35 17-15,18 1 0</inkml:trace>
  <inkml:trace contextRef="#ctx0" brushRef="#br0" timeOffset="151870.7613">10072 9560 0,'0'0'16,"-18"0"-16,1 18 0,-19 0 0,-17 52 15,36-35 1,-19 1-16,1 17 0,-35 17 16,52-35-16,-35 1 15,35-19-15,1 1 16,34-36 0,36-17-1</inkml:trace>
  <inkml:trace contextRef="#ctx0" brushRef="#br0" timeOffset="152282.051">10125 9031 0,'-18'0'15,"0"0"1,-17 18-1,18-18-15,-1 17 0,0 1 16,-17 0 0,35 17-16,0-17 15,18 35-15,-18-18 16,53 18-16,-36-18 16,36 0-16,-18-17 15,1 0-15,-19-1 16,19-17-16</inkml:trace>
  <inkml:trace contextRef="#ctx0" brushRef="#br0" timeOffset="152604.6155">10266 9084 0,'0'0'0,"17"0"16,19 18 0,-19-18-16,19 0 15,-19 17-15,1-17 16,0 18-16,-1 17 16,-17-17-16,-17 35 15,-1-36-15,0 1 16,-17 17-1,17-35-15,1 18 0,17 0 16,17-18 0,1 0-16,35 0 15,-35 0-15,17 0 16,-17 0-16,-1 0 16</inkml:trace>
  <inkml:trace contextRef="#ctx0" brushRef="#br0" timeOffset="152989.1372">10460 8978 0,'0'0'16,"18"18"-1,-1-1 1,1-17-16,35 18 16,-36-18-16,54 18 15,-36-18-15,18 17 16,-18-17 0,1 18-16,-36 0 15,0-1-15,0 1 16,0 0-16,-18-1 15,0-17 1,1 18 0,-1 0-16,0-1 15,1 1-15,-1 17 16,1 0-16,-1 1 0,-17 17 16,17-18-1</inkml:trace>
  <inkml:trace contextRef="#ctx0" brushRef="#br0" timeOffset="180278.3856">11553 2893 0,'0'-18'31,"0"1"-15,0-1-1,-17 0-15,17 1 0,0-19 16,-18 1-1,1-36-15,17 36 16,-18-71-16,18 53 16,-18-70-16,1 70 15,17-88-15,-18 70 16,18 18-16,0-17 16,0 17-16,0 0 0,0 18 15,0-36-15,18 54 16,-1-19-16,19-17 15,-19 18-15,54-18 16,-36 18-16,53 0 16,-35 35-16,53 0 15,-53 0-15,53 0 16,-53 0-16,17 0 16,-35 0-16,1-18 15,-72 18 16</inkml:trace>
  <inkml:trace contextRef="#ctx0" brushRef="#br0" timeOffset="183482.4007">12541 900 0,'18'0'0,"-18"35"16,18-17 0,-1 34-16,1-16 0,35 70 15,-18-54-15,18 54 16,-35-70-16,17 34 15,-18-35-15,-17 1 16,18-19-16,-18 1 16,-18-36-1,18-17 1,-17 17-16,-1-17 16,1 0-16</inkml:trace>
  <inkml:trace contextRef="#ctx0" brushRef="#br0" timeOffset="183697.4727">12594 953 0,'0'0'16,"18"-36"-16,52 19 15,-34-1-15,-1 18 16,18 0-16,-18-18 0,53 36 16,-52 0-16,-19 17 15,1-17-15,0 17 0,-18 0 0,-36 18 16,1-35-1,-53 17-15,52-17 16,-52-18-16,71 0 16,-19 0-1,36-18-15</inkml:trace>
  <inkml:trace contextRef="#ctx0" brushRef="#br0" timeOffset="184683.595">13441 741 0,'-18'-18'0,"1"18"31,-1 18-31,18-1 16,-18 54-16,1-36 15,-1 71-15,18-53 16,0 35-16,0-35 16,0-18-16,0 18 15,18 0-15,17 18 16,-17-36-16,17 0 15,-18-17-15,1 0 0,0-18 16,-18 17-16</inkml:trace>
  <inkml:trace contextRef="#ctx0" brushRef="#br0" timeOffset="185763.1469">14923 670 0,'0'18'15,"0"35"1,0-18-16,17 53 16,-17-17-1,0 35-15,18-36 16,-1 36-16,-17-71 16,18 54-16,0-72 15,-1 18-15</inkml:trace>
  <inkml:trace contextRef="#ctx0" brushRef="#br0" timeOffset="186518.4755">13758 1464 0,'18'0'16,"35"-18"0,0 18-1,70-17-15,-52 17 16,105-36 0,-105 36-16,17 0 0,-17-17 0,-19 17 15,54 0 1,-88 0-16,0 17 0</inkml:trace>
  <inkml:trace contextRef="#ctx0" brushRef="#br0" timeOffset="188258.6009">2293 2999 0</inkml:trace>
  <inkml:trace contextRef="#ctx0" brushRef="#br0" timeOffset="188654.1706">4092 2858 0,'18'0'15,"-18"17"1,-18 1-1</inkml:trace>
  <inkml:trace contextRef="#ctx0" brushRef="#br0" timeOffset="194347.2193">15522 935 0,'0'0'16,"-17"-18"-16,-1 1 15,0 17 1,1 0 0,-1 0-1,18 17-15,-18 1 16,18 0-16,0-1 0,0 1 0,0-1 15,0 19-15,18-19 0,-18 19 16,18-19-16,-1 1 0,36 17 16,-17-35-16,-19 18 15,1-18-15,17 0 16,0-18-16</inkml:trace>
  <inkml:trace contextRef="#ctx0" brushRef="#br0" timeOffset="194739.4339">15822 970 0,'-35'0'16,"17"18"-16,1-1 15,-1 1-15,0 0 0,18-1 16,0 1-16,0 0 0,0 17 15,18-17-15,17-1 16,-17-17-16,17 0 16,-17 0-1,-1-17-15,-17-1 16,18 0-16,-18 1 16,-18-19-16,18 19 15,-17-1 1,17 36-1,35-1 1,-35 1-16,35 0 16,-17-1-16,0-17 15,34 18-15,-34-18 16,0 0 0,-18-18-16</inkml:trace>
  <inkml:trace contextRef="#ctx0" brushRef="#br0" timeOffset="194953.9165">16034 970 0,'17'0'31,"19"-17"-31,-1 17 16,18 0-1,-18-18-15,-17 18 16,-1 0-16,1-18 0,0 18 16,-36 0-1</inkml:trace>
  <inkml:trace contextRef="#ctx0" brushRef="#br0" timeOffset="195155.4523">16157 723 0,'0'53'15,"0"0"-15,0-18 16,18 36-16,-18-36 16,18-17-16,-18 17 0,0 0 15,17-17-15,-17 0 16,18-1-16,-1 19 15</inkml:trace>
  <inkml:trace contextRef="#ctx0" brushRef="#br0" timeOffset="195522.9761">16528 970 0,'0'-17'15,"0"-1"-15,-36 18 16,19 0 0,-19 0-1,36 18-15,0-1 16,0 1-16,18 17 15,0-17-15,17 17 16,0-35-16,1 18 16,-36-1-16,17-17 15,-34 18 1,-1-18 0,0 0-16,1 0 0,-19 18 15,19-18-15,-1 0 0,-17 0 31</inkml:trace>
  <inkml:trace contextRef="#ctx0" brushRef="#br0" timeOffset="195777.6936">16528 494 0,'53'18'16,"-36"-1"-16,18 18 15,1 1-15,-1 17 0,53 35 16,-52-35-16,-1 53 16,-35-53-16,0 52 15,0-52-15,-35 18 16,17-36-16,-17 0 15</inkml:trace>
  <inkml:trace contextRef="#ctx0" brushRef="#br0" timeOffset="197090.2">13811 953 0,'-17'0'15,"17"-18"-15,-18 0 16,0 18-16,1 0 16,-1 0-16,0 0 15,1 18-15,-1 0 16,18 17 0,-17-18-16,34 1 15,-17 0-15,18-1 0,-1 1 0,19 0 16,-1-18-16,0 0 15,-17 0-15,0 0 16,-18-18-16,17 0 16,-17 1-16,0-1 15,0 0-15,-17-17 16,17 18-16,-18-1 16,18 0-16,0 36 46,18 17-30,-18-17-16,17-1 0,1-17 16,-1 36-16,1-36 15,-18 17-15</inkml:trace>
  <inkml:trace contextRef="#ctx0" brushRef="#br0" timeOffset="197339.8635">13952 935 0,'18'53'0,"0"-36"16,-18 19-16,17-19 16,1-17-16,0 18 0,-1-18 15,1 0-15,-1 0 16,-17-18-16,18 1 15,-18-1-15,0 0 0,0 1 16,-18-1-16,18 1 0,0-19 16,-17 19-16,17-1 15</inkml:trace>
  <inkml:trace contextRef="#ctx0" brushRef="#br0" timeOffset="197691.2679">14164 988 0,'18'0'15,"-1"0"-15,1-18 16,0 18-16,-1-17 15,1-1-15,-18 0 16,-18 1-16,1-1 16,-1 18-1,-17 0 1,17 18-16,18-1 16,0 19-1,18-19-15,-1 1 16,1-1-16,17 1 15,-17-18-15,0 0 16,-1 0-16,1-18 16,-1 18-16</inkml:trace>
  <inkml:trace contextRef="#ctx0" brushRef="#br0" timeOffset="197957.0214">14393 1041 0,'0'-18'16,"0"0"0,0-17-1,0 18-15,18-19 16,-18 19-16,18-1 15,-1 0-15,1 18 16,0 18 0,-18 0-1</inkml:trace>
  <inkml:trace contextRef="#ctx0" brushRef="#br0" timeOffset="198263.2031">14534 917 0,'-17'0'15,"17"18"1,-18-18-16,18 35 0,0 0 16,18-17-16,-18 0 15,17-18-15,1 0 16,0 0-1,-18-18-15,0 0 16,0 1-16,0-1 16,0 1-16,0-1 15,0 36 17,17-1-17,-17 1 1,0-1-16</inkml:trace>
  <inkml:trace contextRef="#ctx0" brushRef="#br0" timeOffset="198819.3406">14658 917 0,'-18'18'0,"36"-36"0,-36 54 16,18-19-1,0 1 1,18-18-16,0 0 16,-1 0-1,-17-18 1,18 36 15,-18 35-15,0-18-16,0 18 15,17-18-15,-17 18 16,0-18-16,-17-17 16,-1 0-16,1-18 15,-1 0 1,0-18-16,1 0 16,17 1-16,0-19 15,0 19-15,17-1 0,1-17 16,17 17-16,-17 1 15,-1-1-15,1 18 0,17-18 16,-17 1-16,0 17 16,-18-18-16,0 0 15,0 1 1,-18 17-16,0-18 16,1 18-1,-1 0-15,18 18 0,0-1 16,35 1-1,-17 0-15,35-18 16,-35 17-16,17-17 16,-17 0-16,-1 0 15</inkml:trace>
  <inkml:trace contextRef="#ctx0" brushRef="#br0" timeOffset="200666.3056">1940 13600 0,'18'0'15,"0"0"1,-1 0-1,1 0-15,-1 0 16,1-18-16,0 18 16,-1 0-1,-17-18 1,18 18 0,0 0-1,-1 0-15,1 0 16,0 0-16,-1 0 15,36 0 1,-35 0-16,35 0 16,-36 0-16,36 0 15,-17 0-15,16 0 16,-16-17-16,-1 17 0,0 0 16,18 0-16,-18-18 0,18 18 15,-17-18-15,17 18 16,-18-17-16,53-1 15,-53 18-15,1 0 0,17-18 16,-18 18-16,53-17 16,-53 17-16,1 0 0,-1 0 15,0 0-15,53 0 16,-52 0-16,34 0 16,-35 0-16,18 0 15,-17 0-15,17 0 0,-18-18 16,53 1-16,-35 17 15,17-18-15,-17 18 16,-17 0-16,52 0 16,-53 0-16,53 0 15,-52 18-15,17-18 16,17 0-16,-17 0 16,18 0-1,-36 0-15,0 0 0,0 0 16,1 0-16,-1 0 0,36 17 15,-36-17-15,53 0 16,-53 0-16,71 0 16,-53 0-16,0 0 15,17 0-15,-17 0 16,0 0-16,0 0 0,53 0 16,-35 0-16,-1 0 15,-17 0-15,18 0 0,-1 0 16,54 0-16,-71 0 15,70 0 1,-70 18-16,0-18 16,0 0-16,17 0 0,-17 0 0,18 0 15,52 0-15,-52 0 16,-18 0-16,17 0 0,-17 0 16,35 17-16,-52-17 15,-19 0-15,-17 18 16,18-18-16,-18 18 15,-18-18 1</inkml:trace>
  <inkml:trace contextRef="#ctx0" brushRef="#br0" timeOffset="207183.7293">13176 6985 0,'18'0'16,"0"0"-1,-1 0-15,18 0 16,1 0-16,87 18 16,-52-18-16,17 0 0,0 0 15,124 0-15,-89-18 16,124 18-16,-123 0 16,123-18-1,-142 18-15,72 0 16,-107 0-16,36-17 15,-70 17-15,-1-18 16,-35 0-16,-18 1 16</inkml:trace>
  <inkml:trace contextRef="#ctx0" brushRef="#br0" timeOffset="207405.8197">14975 6720 0,'71'36'16,"-142"-72"-16,195 89 0,-71-53 16,0 18-16,17-18 0,54 18 15,-71-1-15,0 36 16,-36-18-16,-17 1 16,-35-1-16,17 0 15,-70 18-15,35-35 16,-53 35-16,53-36 15,18 1-15</inkml:trace>
  <inkml:trace contextRef="#ctx0" brushRef="#br0" timeOffset="207950.9288">15998 6138 0,'0'0'15,"0"18"-15,0 35 16,18 0-16,0 17 0,52 107 16,-34-71-1,17 141-15,-36-124 16,36 71-16,-35-106 15,17 36-15,-35-71 16,35 0-16,-17-53 16,-18-36-1</inkml:trace>
  <inkml:trace contextRef="#ctx0" brushRef="#br0" timeOffset="208617.9763">16069 6015 0,'0'0'15,"0"-18"-15,18 1 16,35 17-1,-18 0-15,88 0 16,-52 0-16,17 0 16,124-18-16,52-17 15,-123 35-15,1-36 16,193 1 0,-177 17-16,142 1 0,-176 17 15,35 17 1,-89 1-16,-35 0 0,1-1 15,-1 1 1,-17 0-16,-1-1 0,1 1 16,-18 0-1,17-18-15,-17 17 16,18 1-16,-18 0 0,35 52 16,-17-35-16,0 1 15,-1 17-15,1-1 0,-18 1 16,35 71-16,-17-54 15,-18 1-15,18 0 0,-1-1 16,1 89 0,-1-89-16,1-17 15,0 18-15,-1-36 0,-17 18 16,18-18-16,0 18 0,-18 18 16,0-36-16,-18 18 15,-17-18-15,17 1 16,-35-19-16,0 1 0,-88 17 15,53-17-15,-159-1 16,88 1-16,-194 0 16,159-18-16,18 0 15,0 0-15,17 0 0,-70 0 16,158-18 0,18 0-16</inkml:trace>
  <inkml:trace contextRef="#ctx0" brushRef="#br0" timeOffset="209235.8767">17304 6879 0,'0'0'15,"-18"-35"-15,0 17 0,-17 1 16,18-1-16,-36 0 16,35 18-16,-35 36 15,18-1-15,0 35 16,35-17-16,0 36 15,17-54-15,1 0 16,17-17-16,0-1 0,18 1 16,-17-18-16,16-35 15,-34 17-15,0-35 16,-18 18 0,-18-18-16,18 18 15,-18-1-15,18 19 16,18 34-1,0 36-15,-1-17 16,36 34 0,-17-52-16,17 35 15,-18-36-15,0 19 16,-53-36 0,1-18-1</inkml:trace>
  <inkml:trace contextRef="#ctx0" brushRef="#br0" timeOffset="209558.8316">17621 6191 0,'0'-17'15,"0"34"-15,-17-34 16,-19 34 0,19 1-16,-1 0 15,-17 17-15,17-18 0,-17 1 16,17 0-16,1 17 0,-1 0 16,18 1-16,18-1 15,17-18-15,-17 19 16,17-36-16,-18 17 0,36 19 15,-17-36-15,-19 17 16,-17 1 0</inkml:trace>
  <inkml:trace contextRef="#ctx0" brushRef="#br0" timeOffset="213142.5844">12188 6403 0,'18'-18'0,"0"18"16,-18-17-1,-18 17 1,0 0 0,1 0-1,-18 17-15,17-17 16,0 0 0,1 0-16,17 18 15,17-18 1</inkml:trace>
  <inkml:trace contextRef="#ctx0" brushRef="#br0" timeOffset="226958.9731">17798 6209 0,'0'-18'63,"17"18"-48,1 0 1,-18-17-16,18 17 16,-1 17-16,1 1 15,-18 0 1,17-1 0,-17 1-16,-17-1 15,-1-17-15,18 18 16,-17-18-16,17 18 0,-18-18 15,36 0 17,-1 17-17,1 1-15,-18 0 16,0-1-16,0 19 16,0-19-1,-18-17 1,1 0-16,-1 0 15,0-17 1,1-1 0,-1 36-1</inkml:trace>
  <inkml:trace contextRef="#ctx0" brushRef="#br0" timeOffset="227436.7173">18062 6121 0,'0'-18'16,"0"36"15,0-1-31,18-17 15,0 36 1,-1-19-16,1-17 0,17 36 16,-17-36-16,35 17 15,-53 1-15,17 17 16,-17-17-16,0 17 16,-17-17-1,-1-1-15,0 1 0,1-18 16,-36 35-16,35-17 15,-17 17-15,17-35 16,1 18-16,-1-1 0,18 1 16</inkml:trace>
  <inkml:trace contextRef="#ctx0" brushRef="#br0" timeOffset="228331.4387">17445 7743 0,'0'18'16,"0"53"-16,0-18 16,0 0-16,0 105 15,-18-70-15,18 18 0,-17-18 16,-1 89-1,18-107-15,0 54 16,0-71-16,18-18 0,-1 0 16,1-17-16,0-18 15,-18-18-15</inkml:trace>
  <inkml:trace contextRef="#ctx0" brushRef="#br0" timeOffset="228505.4006">17163 8255 0,'-18'0'16</inkml:trace>
  <inkml:trace contextRef="#ctx0" brushRef="#br0" timeOffset="228865.8589">17163 8255 0,'-53'0'16,"35"0"-16,89 0 0,-160 0 16,89-18-16,0 1 15,18-1 1,-18 0 0,0 1-1,0 34 16,18-17-15,-1-17 0,19-36-1,-1 18-15,0-36 16,0 36-16,-17-18 0,0 18 16,17-54-16,-17 54 15,17-35-15,-17 52 16,-1 0-16,-17 1 15,18 17-15,0 35 16,-18 0-16,17 18 16,1-18-16,-1 18 0,36 18 15,-35-36 1,17 0-16,1 1 0,-1-19 16,-18 1-16,36 17 15</inkml:trace>
  <inkml:trace contextRef="#ctx0" brushRef="#br0" timeOffset="230684.7184">7479 13423 0,'0'0'0,"-18"0"15,-17 0-15,17 0 16,1 0 0,17-17-16,17-1 31,19 18-31,52 0 16,-35 0-16,0 0 15,17 0-15,1 0 0,52 0 16,36 0-1,-88 18 1,-54-18-16,-17 35 16</inkml:trace>
  <inkml:trace contextRef="#ctx0" brushRef="#br0" timeOffset="235400.8305">16651 11183 0,'0'0'0,"-18"-18"0,-17 1 16,0-1-16,-36 18 15,36 0-15,-18 53 16,18-18-16,0 1 15,17 17-15,0-18 0,1 53 16,17-35 0,35 0-16,-17-36 15,70 1-15,-53-18 16,53-35-16,-52 17 16,16-52-16,-34 52 15,-18-53 1,0 36-16,-35 0 15,17 17-15,1 1 16,-1 34-16,0 19 16,18-19-16,18 54 15,0-36-15,17 36 16,0-54-16,-17 1 16,17 17-16,0-35 0,-17 18 15,17-1-15,-17-17 16,0-35-16,-18 17 15</inkml:trace>
  <inkml:trace contextRef="#ctx0" brushRef="#br0" timeOffset="235657.513">16898 11254 0,'0'0'0,"18"17"0,-1 19 15,19 34-15,-19-35 16,19 18-16,-36-17 15,17-1-15,1-18 16,-1-17 0,-17-35-1,0 18-15,0-54 16,0 36 0,0-36-16,0 36 15,-17-18-15,17 35 16,0 1-16</inkml:trace>
  <inkml:trace contextRef="#ctx0" brushRef="#br0" timeOffset="236947.2229">17198 11448 0,'18'17'15,"-1"-17"-15,1 0 16,-1 0-16,1-17 0,0-1 16,17 0-16,-17-17 0,-1 17 15,-17-17 1,0 18-16,-17-1 0,-1 18 16,0-18-16,-17 18 0,17 0 15,-34 36-15,34-36 16,18 17-16,-18 36 15,36-18 1,0-17-16,-1 0 0,18-1 16,36 19-16,-36-36 15,36 0-15,-36 0 16,0 0-16,-17 0 16,-18 17-1,0 1 1,0-1-16,0 19 15,18-19-15,-1 1 16,1-18 0,0 0-16,-1-18 0,-17 1 15,0-19 1,0 1-16,0 18 16,0-19-16,18 1 15,0 17-15,-1 1 0,18-1 16,18 0-16,-35 18 15,17 0-15,18-17 16,-35 17-16,-18 17 16,0 1-1,-35 17-15,17-17 16,-17 35-16,35-18 16,0 18-1,17-35-15,1-1 0,0-17 16,-1 0-16,54 0 15,-54-17-15,19-19 16,-19 19-16,-17-18 16,0-1-16,0 1 0,-17 17 15,17 1 1,-18-1-16,0 0 0,18 36 16,0 0-1,0-1-15,18 36 16,0-35-16,35 0 15,-18-18-15,18 17 16,-36-17 0,19 0-16,-19-17 15,1-1-15,-18 0 16,0 1-16,18 17 0,-18-18 16,0-17-16,-18 35 31,0 0-31,18 17 15,-17 1-15,17 0 16,0-1-16,0 1 0,17 0 16,-17-1-16,18-17 0,-18 18 15,18-1-15,-1 1 0,1 17 16,0-17-16,-1 35 16,-17-18-16,18 18 15,-18-35-15,0 17 16,-18-17-16,-17 17 15,17-17-15,-17-18 16,-18 17 0,35-34-16,-17-1 15,35 0-15,0 1 0,18-36 16,-1 35 0,19-17-16,-1 0 0,0-1 15,18 19-15,35-36 16,-52 35-16,-1 0 15,0 1-15,0-1 0,-17 1 16,17-19-16,-17 1 16,0 17-16,-36-17 15,0 35-15,-17 0 16,17 0-16,-34 18 16,52-1-16,-18 1 0,18 17 15,53 18-15,-36-35 16,36-1-16,18 19 15,-18-36 1,-35 17-16,17-17 0,-35 18 31</inkml:trace>
  <inkml:trace contextRef="#ctx0" brushRef="#br0" timeOffset="238793.0975">15998 9437 0,'0'17'0,"36"19"15,-19-1-15,19-17 16,34 35 0,-17-18-16,0-18 15,-18 19-15,18-19 0,35 36 16,-70-35-16,17-18 15,-17 18-15,-18-1 0</inkml:trace>
  <inkml:trace contextRef="#ctx0" brushRef="#br0" timeOffset="238999.1452">16334 9419 0,'-36'53'0,"72"-106"0,-89 124 16,17-36-16,19 0 0,-1 18 15,-17-18 1,17 1-16,1-1 0,-1 0 16,0-17-16,1 17 0</inkml:trace>
  <inkml:trace contextRef="#ctx0" brushRef="#br0" timeOffset="239394.6262">16528 8996 0,'0'-18'16,"0"36"-16,17-36 0,-17 1 16,0 34-1,-35 1 1,17-1-1,1 1-15,-1 0 0,-17 17 16,17-17-16,18-1 16,0 1-16,0 0 0,18 35 15,-1-36-15,36 1 16,-35-1-16,35 1 16,-18 0-16,0-18 15,-35 17 1</inkml:trace>
  <inkml:trace contextRef="#ctx0" brushRef="#br0" timeOffset="239777.0002">16633 8996 0,'0'0'16,"18"0"-16,0-18 16,17 18-16,-17 0 0,35 18 15,-18-18-15,-17 35 16,-1-17-16,-34-1 16,-1 19-1,0-19-15,-17 1 16,17-18-16,18 18 15,0-1-15,18 1 16,17 0 0,-17-18-16,0 17 15,-18 1-15,-18-1 16,-17-17 0,17 18-16,-17-18 15,17 0-15,0 0 16,18-18-16,18 1 15</inkml:trace>
  <inkml:trace contextRef="#ctx0" brushRef="#br0" timeOffset="240083.9769">16845 8908 0,'0'0'16,"18"0"-16,-1 0 0,36 0 16,-35 17-1,53 19-15,-36-19 16,-18 18-16,54 1 16,-53-36-16,-1 35 15,-17-17-15,0-1 16,-17 1-16,-36 17 15,35-35-15,-35 36 16,36-36-16,-19 35 16,19-18-1,34 1-15</inkml:trace>
  <inkml:trace contextRef="#ctx0" brushRef="#br0" timeOffset="240323.5398">17268 9437 0,'36'0'16,"-19"0"-16,19 0 15,-19 0-15,19 0 0,17 0 16,-53 17-16,17-17 16,-17 18-16,-17 0 15</inkml:trace>
  <inkml:trace contextRef="#ctx0" brushRef="#br0" timeOffset="240421.3003">17251 9666 0,'35'18'16,"0"-18"-16,1 0 15,-1-18-15,0 18 16,1-18-16,-1 1 0</inkml:trace>
  <inkml:trace contextRef="#ctx0" brushRef="#br0" timeOffset="240962.2886">17868 9472 0,'0'18'16,"18"17"0,-18-17-1,17-1-15,1 19 16,0-19-16,-1 1 0,1-18 16,0 17-16,-1-17 0,1 0 15,0-17-15,17-18 16,-17-18-1,-18 35-15,17-17 16,-17 17-16,0 0 0,0 36 16,18 17-1,17 54 1,-17-37-16,35 72 16,-36-71-16,19 53 15,-19-71-15,-34 53 16,17-70-16,-36 35 15,1-36-15,0-17 0,-1 18 16,-34-36 0,35 1-16,-36-19 15,36 1-15,-1-18 16</inkml:trace>
  <inkml:trace contextRef="#ctx0" brushRef="#br0" timeOffset="241479.0668">18486 8908 0,'0'17'15,"-36"1"1,19 0-16,-19 17 16,1 0-16,0 0 15,17 1-15,1-1 16,17 0-16,17-17 15,18 17-15,-17-17 16,35 17-16,-35-17 16,35-1-16,-36-17 15,-17 18-15,18-18 0,-36 18 16,1-18 0</inkml:trace>
  <inkml:trace contextRef="#ctx0" brushRef="#br0" timeOffset="241907.7992">18662 9013 0,'18'0'16,"-1"0"-1,1 0 1,17 18-16,-17 0 15,-18 35 1,0-36-16,-18 36 16,1-17-16,-1-19 15,0 1-15,1-18 0,-1 17 16,18 1 0,18-18-1,35 0-15,-36 0 16,1 0-16,-1 0 0,1 0 15</inkml:trace>
  <inkml:trace contextRef="#ctx0" brushRef="#br0" timeOffset="242375.5422">18856 8925 0,'0'0'16,"18"18"0,-1-18-1,1 18 1,0-1-16,17 1 15,-18-1 1,19 1-16,-1 0 16,-17-18-16,35 17 15,-36 1-15,1-18 16,-1 0-16,-17 18 0,18-18 16,0 0-16,-18 17 31,0 1-16,0 0-15,0-1 16,-18-17-16,18 18 16,-18 0-1,1-1-15,-1 1 16,-17 35-16,17-18 16,-52 36-16,52-36 15,-17 0-15</inkml:trace>
  <inkml:trace contextRef="#ctx0" brushRef="#br0" timeOffset="245277.9856">17216 5098 0,'-18'0'0,"18"53"16,0-18-16,18 71 16,-1-36-16,18 71 15,-35-70 1,18-18-16,17 35 16,-17-53-16,-18 1 15,0-1-15,18-18 0,-18 1 0,0 0 16</inkml:trace>
  <inkml:trace contextRef="#ctx0" brushRef="#br0" timeOffset="245561.3171">16933 5168 0,'0'0'0,"-17"0"15,34-17 1,36-36 0,-17 17-16,34-34 15,-35 35-15,36-18 16,-36 35-16,0 0 16,-17 18-16,17 36 15,-17-19-15,17 71 16,-17-52-16,0-1 0,-1 0 15,36 36 1,-35-54-16,35 1 16</inkml:trace>
  <inkml:trace contextRef="#ctx0" brushRef="#br0" timeOffset="246262.1816">16369 4269 0,'0'0'0,"0"-18"16,0 36-16,-18-18 0,18 70 15,18-35-15,17 36 16,-17-36-1,35 1-15,-18-19 16,18-17-16,-35-17 16,-1-1-16,1-17 0,-1-36 15,-17 36-15,0 0 16,-17-18 0,-1 35-16,18 0 15,0 36-15,18 70 16,-1-35-16,19 71 15,-1-54-15,18 54 16,-35-71-16,-1-18 16,-17 18-16,0-18 0,0-17 15,-35 17-15,17-35 16,-52 0-16,34-18 16,-16-17-16,34 0 15,-17-18 1,17 18-16</inkml:trace>
  <inkml:trace contextRef="#ctx0" brushRef="#br0" timeOffset="246850.5276">16175 3810 0,'0'-18'32,"18"18"-17,-1-17-15,1 17 0,17-53 16,-17 18-16,-1-18 16,1 17-16,-18 1 15,18 17-15,-18 1 0,0-1 16,17 18-1,1 18-15,0 17 16,17 36-16,0-36 16,-17 0-16,17 0 0,-17 1 15,35 17 1,-36-36-16,18 19 16</inkml:trace>
  <inkml:trace contextRef="#ctx0" brushRef="#br0" timeOffset="247157.8456">17057 3422 0,'0'0'0,"17"-18"16,-34 36-1,-36 35 1,18-18-16,-18 18 16,35-18-16,0-17 15,1 0-15,17 17 0,0-17 16,17 17 0,19-35-16,-19 17 15,1-17-15,0 18 0,35 0 16,-36-1-16,18-17 15</inkml:trace>
  <inkml:trace contextRef="#ctx0" brushRef="#br0" timeOffset="247574.452">17216 3493 0,'17'-18'16,"1"18"-16,17 0 16,-17 0-16,17 0 15,-17 0-15,-1 18 16,-17-1-16,0 1 15,0-1-15,-35 1 16,35 0-16,-18-1 16,18 1-16,18 0 15,-18-1-15,18-17 16,17 18-16,-17 0 16,-1-1-1,-17 1-15,-17-1 16,-1-17-1,0 0-15,-17 18 0,0-18 16,-1 0-16,1 0 16</inkml:trace>
  <inkml:trace contextRef="#ctx0" brushRef="#br0" timeOffset="247997.1743">17568 3440 0,'0'0'0,"18"17"47,0 1-47,17 17 16,0-35-16,-17 18 15,35 17-15,-36-17 16,54-1-1,-53 1-15,34 0 16,-34-18-16,-36 17 31,1 1-15,-18 0-16,-1 17 0,-34 35 16,34-34-1,1-1-15</inkml:trace>
  <inkml:trace contextRef="#ctx0" brushRef="#br0" timeOffset="249237.5313">16475 2981 0,'0'18'0,"0"-36"0,17 18 47,-17-35-47,0-1 16,0-34-16,0 17 16,0-53-16,18 53 15,0-17-15,52-54 16,-17 54-16,53-19 15,-35 54-15,-1 0 16,1 17-16,-1-17 0,1 35 16,-1-18-16,-17 18 0,35 0 15,-52 0-15,-1 0 16,-53 0 0</inkml:trace>
  <inkml:trace contextRef="#ctx0" brushRef="#br0" timeOffset="250037.5055">17868 1482 0,'35'53'16,"1"52"-1,17 19-15,-36-36 16,36 53-16,-35-70 16,0-18-16,-1-18 15,-17-17-15,0-1 0,0 1 16,0-36-16,-17-35 16,-1 18-16,0-18 15,-17 0-15,35-17 0,-18-1 16,1-52-16,17 52 15,0 1-15,35-54 16,-17 71-16,17 35 0,53 1 16,-35 17-16,18 17 15,-54 19-15,-17 34 16,0-17 0,-70 18-16,34-36 15,-52 36-15,53-54 16,-36 19-16,54-19 15,-1-17-15</inkml:trace>
  <inkml:trace contextRef="#ctx0" brushRef="#br0" timeOffset="250496.2267">18609 1235 0,'-18'0'16,"36"0"-16,-53-18 0,35 36 0,-18-1 15,0 19-15,18 17 0,-17 70 16,17-35-16,0 71 16,17-88-16,1-1 15,0-17-15,17 0 16,0 0-16,36 0 16,-53-36-16,17 19 15</inkml:trace>
  <inkml:trace contextRef="#ctx0" brushRef="#br0" timeOffset="252532.5107">19138 2117 0,'18'-18'16,"17"18"-1,0 0-15,54 0 16,-36 0-16,70 0 16,-35 0-1,0 0-15,1 0 0,-1 0 16,106-18-16,-124 18 16,71 0-16,-88 0 15,-17 0 1,-1 0-16,-17 0 0,-18 18 15,-18-18-15</inkml:trace>
  <inkml:trace contextRef="#ctx0" brushRef="#br0" timeOffset="253187.2529">20655 1023 0,'0'0'15,"0"35"-15,18 36 16,-1-1-16,19 1 0,-19 105 16,1-70-16,0 106 15,-18-124-15,17 18 16,-17-36-16,0 1 0,18-18 15,-18-18-15,0 1 16,18-1-16,-1-35 16</inkml:trace>
  <inkml:trace contextRef="#ctx0" brushRef="#br0" timeOffset="253869.9762">21096 1147 0,'0'-18'16,"-18"18"0,18 18-1,18-1-15,0 1 16,17-1-16,-17-17 16,-1 0-1</inkml:trace>
  <inkml:trace contextRef="#ctx0" brushRef="#br0" timeOffset="253987.328">21202 1129 0,'18'18'15,"-36"-36"-15,53 53 16,-17 0 0,0-17-16,-18 17 15</inkml:trace>
  <inkml:trace contextRef="#ctx0" brushRef="#br0" timeOffset="254332.2443">21449 1552 0,'-18'-17'16,"1"17"15,17 35-15,0 0-16,0 0 15,0 1-15,17-1 16,1 0-16,35-17 16,-18 0-16,18-18 15,-18 0-15</inkml:trace>
  <inkml:trace contextRef="#ctx0" brushRef="#br0" timeOffset="254636.5533">21749 1623 0,'0'0'16,"-18"0"-16,0 17 0,1 1 0,-1 35 15,18-35 1,0 17-16,0 0 0,18-35 16,17 18-1,0-18-15,-17-18 16,17 1-16,-17-1 0,-18 0 15,18 1-15,-18-1 0,0-17 16,0 17-16,0 0 16,0 1-16,0 34 31,17 19-31,1-19 16,17 19-16,-17-19 15,35-17 1,-36 0-16</inkml:trace>
  <inkml:trace contextRef="#ctx0" brushRef="#br0" timeOffset="254814.0257">21996 1552 0,'35'0'16,"-70"0"-16,88 0 0,-18 0 15,0 0-15,36-17 16,-36 17-16,0-18 15,1 0-15,-19 18 0,-17-17 16,-17 17 0,-19 0-16</inkml:trace>
  <inkml:trace contextRef="#ctx0" brushRef="#br0" timeOffset="254975.9562">22154 1393 0,'0'0'16,"18"53"-16,-18-17 0,0 17 0,18 17 16,-18-35-16,17 36 15,-17-53-15,0 17 16,18-17-16,-18-1 16</inkml:trace>
  <inkml:trace contextRef="#ctx0" brushRef="#br0" timeOffset="255326.9559">22507 1570 0,'-17'0'16,"-1"0"0,18 18-1,0-1-15,0 1 16,18-1-16,-1 36 16,1-35-16,0 0 15,-1-1-15,1 1 0,-1 0 16,-34-18-1,-1 0 1,-17 17 0,17-17-16,-17 18 15</inkml:trace>
  <inkml:trace contextRef="#ctx0" brushRef="#br0" timeOffset="256321.9195">23336 1623 0,'0'0'16,"0"-18"-16,0 1 0,0-19 16,-17 19-1,-1-1-15,0 18 16,-17 0-16,0 18 16,0 17-1,-1 0-15,19 36 16,17-54-16,35 36 15,0-35-15,36-18 16,-36 0-16,18-18 16,-18 1-16,-17-1 15,17-35-15,-35 35 16,0 1-16,0-18 0,-18 17 16,1 0-16,17 1 15,-18 17-15,18 17 16,0 19-1,0-19-15,18 36 16,17-18-16,-17-17 0,35 17 16,-36-35-16,19 18 15,-19-18-15,-17-18 16,0 1-16,0-1 0,0-17 16,-17 17-1,17-17-15,0 0 16,0 17-16,0 0 15,17 18-15,1 0 16,-1 36-16,1-19 16,0 36-1,-18-18-15,17 1 16,1-19-16,-18 1 16,18-18-16,-1-18 15,-17-17 1,18 0-16,-18-18 15,0 18-15,0-18 16,0 35-16,0 0 16,0 1-16,-18 17 0,18 17 15</inkml:trace>
  <inkml:trace contextRef="#ctx0" brushRef="#br0" timeOffset="257077.9387">23813 1676 0,'0'0'0,"0"17"0,17-17 31,1 0-31,-1 0 16,1 0-16,17-17 16,-17 17-16,0-18 0,17 0 15,-17 1-15,-18-1 16,0 1-16,0-1 0,-18 0 15,0 18-15,-17 0 16,17 18-16,1 0 16,17-1-16,0 36 15,0-35-15,35 17 16,-17-35 0,17 18-16,-17-1 15,17-17-15,-18 0 16,-17-17-1,0-1-15,18 0 16,-18 1 0,18 17-16,-1-18 15,1 18 1,0 0-16,-1 0 16,36-18-1,-35 18-15,17-17 0,-35-1 16,18 18-1,-36 0 1,0 18-16,1-1 16,-1 19-16,18-19 15,0 19-15,18-19 16,-1 1 0,19-18-16,-1 0 15,-17-18-15,-1 1 16,-17-1-16,0 0 15,0 1-15,0-1 0,-17-17 16,-1 35-16,18 17 31,0 19-15,18-19-16,-1 1 16,1-18-16,0 18 15,-1-18-15,1 0 16,-18-18-1,0 0-15,0 1 16,0-1-16,0 0 16,18 18-1</inkml:trace>
  <inkml:trace contextRef="#ctx0" brushRef="#br0" timeOffset="257113.5336">24448 1676 0</inkml:trace>
  <inkml:trace contextRef="#ctx0" brushRef="#br0" timeOffset="257717.6407">24553 1605 0,'-17'0'16,"34"0"-16,-52 0 16,35 18-16,0-1 15,0 1-15,0 0 16,18-1 0,-1-17-16,1 0 0,0 0 15,-1-17-15,1-1 16,-18 36 15,0 35-15,0-18-16,18 35 15,-18-34-15,0-1 16,0 0-16,-18 1 0,18-19 16,-18 1-16,1 17 15,-1-35-15,-17-18 16,35 1-16,0-1 0,-18-35 15,36 18-15,17-36 16,-17 36-16,-1 18 16,1-19-16,17 1 15,-17 17-15,-1 1 0,1 17 16,-18-18 0,18 18-16,-18-18 31,-18 18-31,18 18 31,0 0-15,18-1-16,-1-17 15,1 0-15,0 0 16,17 0-16,-17 0 0</inkml:trace>
  <inkml:trace contextRef="#ctx0" brushRef="#br0" timeOffset="257925.195">24941 1164 0,'0'35'15,"0"-70"-15,0 88 0,18-35 16,0-18-1,-1 0 1</inkml:trace>
  <inkml:trace contextRef="#ctx0" brushRef="#br0" timeOffset="258046.0133">25065 1164 0,'18'35'16,"-36"-70"-16,36 88 0,-18-35 0,35 17 15,-18-17-15,1-18 16</inkml:trace>
  <inkml:trace contextRef="#ctx0" brushRef="#br0" timeOffset="258286.1523">25206 900 0,'53'17'0,"-35"19"15,17-1-15,53 53 16,-53-53-16,53 71 16,-70-71-16,0 89 15,-18-71-15,-36 53 16,1-36-16,-53 36 15,35-71-15</inkml:trace>
  <inkml:trace contextRef="#ctx0" brushRef="#br0" timeOffset="261204.5538">19156 6685 0,'0'0'15,"0"-17"-15,17 17 32,54 0-17,-18 0-15,106 0 16,-53 0-16,-18 0 15,18 0-15,-18-18 0,88 18 16,-105-18-16,35 18 16,-54 0-16,-16 18 15,-1-18-15,-17 0 0</inkml:trace>
  <inkml:trace contextRef="#ctx0" brushRef="#br0" timeOffset="261421.6649">20055 6491 0,'0'0'16,"36"0"-16,-19 18 16,72-1-16,-19 1 15,54 17-15,-72-17 16,1-18-16,0 35 0,-17-17 16,-19-18-16,1 35 15,-18-17-15,-53 17 16,0 0-16,18-17 15,-18 17-15,0-17 0,-35 35 16,70-36-16</inkml:trace>
  <inkml:trace contextRef="#ctx0" brushRef="#br0" timeOffset="262362.8587">21273 5927 0,'0'17'15,"17"72"1,1-19-16,-1 1 15,1 34-15,17 19 0,-17-1 16,-18 19-16,18-19 0,-1 0 16,19 36-16,-19-88 15,36-1-15,-35-52 16,-1-18-16,1 0 0,0 0 16,-1-18-1</inkml:trace>
  <inkml:trace contextRef="#ctx0" brushRef="#br0" timeOffset="262973.8576">21237 5980 0,'0'0'0,"18"0"15,0-18 1,-1 18-16,1 0 16,35-18-1,-18 18-15,88 0 0,-52 0 16,35-17-16,0-1 0,17 0 15,1 1-15,-1-1 0,18 0 16,159 1 0,-159 17-16,0-18 0,-17 18 15,87 0-15,-158 18 16,18-1-16,-53 1 16,-18 17-16,0 1 15,-18 34 1,18-34-16,-18 87 15,36-70-15,-18 35 0,18-17 16,-1 105-16,1-88 16,-1 89-16,1-89 15,0-18-15,17 1 0,-17-36 16,17 53 0,-35-52-16,-18 17 15,-35-36-15,18 1 16,-35 0-16,-1-1 0,-123 1 15,88-1-15,-123-17 16,105 0-16,-105 0 16,123 0-16,-70 0 15,105 0-15,-17 0 16,53-17-16</inkml:trace>
  <inkml:trace contextRef="#ctx0" brushRef="#br0" timeOffset="263509.7847">23954 6579 0,'-18'0'16,"36"0"-16,-18 0 0,35 0 16,18-17-16,88-1 15,-53 18-15,124-35 16,-106 17-16,-1 0 16,-16 1-16,-1-1 0,18 1 15,-71 17-15</inkml:trace>
  <inkml:trace contextRef="#ctx0" brushRef="#br0" timeOffset="263707.8044">24853 6332 0,'35'0'16,"1"18"-16,-1 0 16,18-1-16,18 1 15,-19 0-15,19 17 0,-18-18 16,-18 19-16,-17-19 0,-36 54 15,1-53-15,-72 35 16,54-36-16,-71 18 16,71-17-16,-18 0 15</inkml:trace>
  <inkml:trace contextRef="#ctx0" brushRef="#br0" timeOffset="263991.6443">26705 6562 0,'0'0'0,"36"0"16,-19-18-16,1 18 16,-1 0-16,1 0 0,0 0 0</inkml:trace>
  <inkml:trace contextRef="#ctx0" brushRef="#br0" timeOffset="264140.8198">27182 6615 0,'0'0'16,"52"-18"-16,-34 18 0,35-18 15,-35 18-15,17 0 16,-17 0-16</inkml:trace>
  <inkml:trace contextRef="#ctx0" brushRef="#br0" timeOffset="264268.9975">27570 6615 0,'0'0'0,"17"0"0,19-18 15,-1 18-15,0 0 16,0-18-16</inkml:trace>
  <inkml:trace contextRef="#ctx0" brushRef="#br0" timeOffset="264385.8075">28011 6597 0,'52'0'0,"-34"0"16,0 0-16,17 0 15,-17 0-15,-1-18 16</inkml:trace>
  <inkml:trace contextRef="#ctx0" brushRef="#br0" timeOffset="264947.2442">28857 6138 0,'0'0'0,"18"71"15,17 17-15,-17 0 0,17 0 16,-17 18-16,-1 0 15,1-18-15,17 18 0,18 35 16,-18-88-16,18 18 16,-35-54-16,0-17 15</inkml:trace>
  <inkml:trace contextRef="#ctx0" brushRef="#br0" timeOffset="265464.6184">28081 6368 0,'0'0'0,"-35"0"0,52 0 32,36 0-17,0 0-15,18 17 0,-18-17 16,-18 18-16,-17-18 15,17 0-15,-17 0 16,-1 0-16,-34 0 16,-1 0-1,0 0-15,1 0 16</inkml:trace>
  <inkml:trace contextRef="#ctx0" brushRef="#br0" timeOffset="265692.7242">28222 6385 0,'-17'18'16</inkml:trace>
  <inkml:trace contextRef="#ctx0" brushRef="#br0" timeOffset="265965.9523">27940 6632 0,'35'18'16,"1"-18"-16,34 0 15,-17 0-15,71-18 16,-72 18-16,1 0 0,0 0 16,35 0-16,-52 0 15,-1 0 1,-17 0-16</inkml:trace>
  <inkml:trace contextRef="#ctx0" brushRef="#br0" timeOffset="266233.1622">28434 6350 0,'18'0'31,"34"0"-31,-16 18 16,52-1-16,-35 1 15,0 17-15,-18-17 16,18 52-16,-53-52 15,0 53-15,-35-36 16,-36 35-16,36-34 16,-36 17-1,54-36-15,-19 19 16,54-36-16,35 0 16</inkml:trace>
  <inkml:trace contextRef="#ctx0" brushRef="#br0" timeOffset="266867.0188">29016 6085 0,'-18'0'15,"36"0"-15,-53 0 0,35-17 16,17 17-16,54 0 16,-1 0-16,89 0 15,-53 0-15,106 0 16,-89 0-1,1-18-15,140 18 16,-140 0-16,105-17 16,-123-1-16,53 18 15,-106 0-15,-1 0 16,-52 18-16,0 17 16,0 0-16,0 36 15,18-36-15,-18 71 16,18-53-16,-1 52 15,-17-34-15,18-18 16,0 70 0,-1-52-16,1 0 0,0-19 0,-1 19 15,36 35 1,0-36-16,-35-34 16,-1 34-16,-17-52 15,0 0-15,-17-1 16,-72 1-1,19-18-15,-1 0 0,-140 0 16,87 0-16,-176 0 16,124 0-16,-18 17 15,18-17-15,-1 18 0,-140-18 16,193 18 0,18-18-16,36 0 0,35 0 15</inkml:trace>
  <inkml:trace contextRef="#ctx0" brushRef="#br0" timeOffset="275063.3922">30021 7673 0,'0'123'16,"0"-34"-16,0 52 15,0-71-15,18 1 16,-18-18-16,18 0 0,-1 0 15,-17-18-15,18 18 0,-18-36 16,18 1-16,-18 0 16,0-36-16</inkml:trace>
  <inkml:trace contextRef="#ctx0" brushRef="#br0" timeOffset="275402.7934">29722 7761 0,'0'35'16,"0"-70"-16,0 88 0,17-53 16,54-18-1,-36 1-15,0-19 16,1 1-16,-1 0 0,0-18 0,-17 18 15,17-1-15,-17 1 0,-1 18 16,1-19-16,-18 19 0,35-1 16,-17 18-1,0 35 1,-1-17-16,-17 17 0,53 71 16,-18-71-16,1 18 15,-1-18-15,0 1 16,-17-1-16,17-17 0,-17-1 15,-1 1-15</inkml:trace>
  <inkml:trace contextRef="#ctx0" brushRef="#br0" timeOffset="281476.294">29069 9190 0,'-35'-18'0,"70"36"0,-88-36 16,71 36-1,35 52 1,-18-34-1,53 52-15,-53-35 16,71 17-16,-71-34 16,36 17-16,-36-18 15,1-18 1,-36 1-16,0-36 16</inkml:trace>
  <inkml:trace contextRef="#ctx0" brushRef="#br0" timeOffset="281697.8842">29439 9172 0,'0'0'16,"-53"71"-16,18-36 0,17 18 15,-17 0-15,0 0 0,-18 35 16,18-53-16,-1 18 15,19-35-15,-1-18 16,18 17-16,18-17 16,-1-35-16,1 18 15</inkml:trace>
  <inkml:trace contextRef="#ctx0" brushRef="#br0" timeOffset="282014.7269">29739 8643 0,'-17'0'16,"-1"18"-1,-17-1-15,17-17 16,0 36-16,1-19 16,17 1-16,0 0 15,0-1-15,17 18 0,1 1 16,35 17-16,-35-18 0,17-17 16,0-1-16,-17 1 15,17 17-15,-17-35 16,-1 18-16</inkml:trace>
  <inkml:trace contextRef="#ctx0" brushRef="#br0" timeOffset="282383.1351">30092 8731 0,'-35'0'16,"70"0"-16,-88 0 0,35 0 0,-17 18 0,17-18 16,1 18-16,17-1 15,0 1-15,0-1 16,35-17 0,-17 0-16,17 0 0,0-17 15,-17-1-15,0 1 16,-18-1-1,0 36 17,0-1-17,17 18 1,1-17-16,-18 0 0,18-1 0,-1-17 16,1 18-16,17-18 15</inkml:trace>
  <inkml:trace contextRef="#ctx0" brushRef="#br0" timeOffset="282631.3292">30268 8608 0,'18'17'0,"0"19"15,35-1 1,-36-35-16,36 35 15,-18-35-15,18 18 16,-35 0-16,0-18 16,-36 17-1,-17 1-15,-1 17 16,19-17-16,-19-1 0,1 19 16,18-19-16,17 19 15,-18-1 1</inkml:trace>
  <inkml:trace contextRef="#ctx0" brushRef="#br0" timeOffset="282870.9662">30656 9102 0,'0'0'15,"18"0"-15,0 0 0,35 0 16,-18 0-16,0 0 16,-35 17-1</inkml:trace>
  <inkml:trace contextRef="#ctx0" brushRef="#br0" timeOffset="282987.2754">30639 9278 0,'35'18'15,"-17"-18"-15,17 0 16,18-18-16,-18 18 16,-17 0-16,17-18 0</inkml:trace>
  <inkml:trace contextRef="#ctx0" brushRef="#br0" timeOffset="283699.6708">31362 9137 0,'0'0'0,"-18"0"16,18 18-16,0-1 15,0 36-15,0-35 16,18 35-16,0-18 16,17 0-1,0-17-15,-17-18 0,35 0 16,-18-35 0,-17 17-16,17-35 15,-35 35-15,0 1 16,0-18-16,18 17 15,-18 53 1,0 53 0,17 36-16,-17-71 15,18 70-15,-18-70 16,17 0-16,1 35 16,-18-52-16,0-1 15,-18-18-15,-17-17 16,0 0-16,-18-35 15,18 18-15,-1-1 16,19-17-16,-18 17 0,-1-35 16,19 35-1,17-17-15</inkml:trace>
  <inkml:trace contextRef="#ctx0" brushRef="#br0" timeOffset="284085.1953">32068 8608 0,'0'17'16,"-18"1"-1,0 17-15,1-17 16,-19 35-16,36-35 16,-17-1-16,-1 1 0,18-1 15,0 19-15,0-19 16,35 36-1,-17-35-15,35 35 16,-35-36-16,34 19 16,-34-19-16,17 1 15</inkml:trace>
  <inkml:trace contextRef="#ctx0" brushRef="#br0" timeOffset="284540.405">32367 8749 0,'0'0'15,"-35"-35"-15,17 35 0,1-18 0,-18 18 16,35 18-1,17 35 1,1-18-16,17 35 16,-17-17-16,-1-17 15,19-1-15,-36-18 0,17 36 16,-17-17-16,-17-19 16,-1-17-16,-35 0 15,18 0-15,0-35 16,17 17-16,0-17 15,18 0-15,36 0 16,-1 17 0,18-17-16,-36 17 15,36 0-15,-53 1 16,18-19-16,-18 19 16,-18-18-16,18 17 15,-17 0-15,-1-17 16,0 17-16,36 1 15</inkml:trace>
  <inkml:trace contextRef="#ctx0" brushRef="#br0" timeOffset="284857.151">32561 8555 0,'0'18'16,"18"17"0,17-18-16,1 19 15,17 34-15,-36-52 16,18 17-16,-17 0 0,17-17 16,1 35-1,-19-35-15,1 17 16,-18-17-16,18-18 15,-36 17-15,0 1 16,-17 17 0,17-17-16,-35 35 15,36-36-15,-1 19 16,1-19-16,-1 19 0,0-19 16,1 1-16</inkml:trace>
  <inkml:trace contextRef="#ctx0" brushRef="#br0" timeOffset="286147.1071">14958 13423 0,'0'0'0,"17"0"16,1 18-16,17-18 0,54 17 16,-19 1-1,18-18-15,106 0 16,-70-18-16,-1 18 0,107-17 16,-36 17-1,-124 0-15,18 0 16,-70 0-16,0 0 0</inkml:trace>
  <inkml:trace contextRef="#ctx0" brushRef="#br0" timeOffset="287241.3833">30286 10530 0,'0'-35'0,"0"70"0,-18-105 15,-17 35-15,17 35 16,-34-18 0,16 36-16,-34 17 15,52 0-15,-17 36 16,35-36-16,35 36 15,0-54-15,36 18 16,-36-35-16,36 0 16,-36-17-16,36-36 15,-54 18-15,1-1 16,-18 1-16,0-18 0,0 18 16,-18-89-16,18 54 15,-35-36 1,0 53-16,-1 18 15,19 70 1,34 36-16,1-1 16,17 54-16,1-54 15,-1-17-15,18 0 16,-18 0-16,71 35 16,-71-53-16,53 18 15</inkml:trace>
  <inkml:trace contextRef="#ctx0" brushRef="#br0" timeOffset="287900.0745">30850 10513 0,'-35'35'16,"70"-70"-16,-87 88 0,34-18 0,0-17 15,18 52-15,18-52 16,17 17-1,0-17-15,18-18 16,-35 0-16,0-18 16,-1-17-16,1 0 15,-18-18-15,0 17 0,-18-34 16,18 52 0,0 1-16,0 34 15,0 36 1,18-18-16,0-17 15,34 35 1,-34-35-16,17-1 0,-17-17 16,0 18-16,-1-18 0,1-18 15,-18 1-15,18-1 0,-18-17 16,0 17-16,-18-17 16,18 52 15,18 19-16,-1-19-15,1 19 0,35-19 16,-18 1-16,18-1 16,-35-17-1,-1 18-15,1 0 16,0-1-16,-1 36 16,-17 0-16,18 35 15,-1-52-15,-34 34 16,17-34-16,-35 16 15,17-34-15,-17-18 16,17 0-16,0-18 16,1-52-16,17 35 15,0-18-15,35-53 16,0 53-16,36-18 16,-36 36-16,18 17 0,18 1 15,-36 17 1,0 17-16,-17-17 15</inkml:trace>
  <inkml:trace contextRef="#ctx0" brushRef="#br0" timeOffset="288633.1459">29827 4921 0,'0'-17'0,"0"34"15,0 19 1,18 69-16,0-34 16,-1 88-16,1-71 15,0 0-15,-1-17 0,1 52 16,-1-70-16,1 0 16,-18-35-16,0-1 15,0-34-15,0-1 16</inkml:trace>
  <inkml:trace contextRef="#ctx0" brushRef="#br0" timeOffset="288889.3274">29580 4921 0,'18'-17'16,"-36"34"-16,54-52 0,17-18 15,-18 18-15,0 17 16,-17-17-16,-1 17 0,1-17 16,0 17-16,-1-17 15,1 35-15,0 18 16,-1 17-16,1 0 16,17 18-16,0-18 15,18 18-15,53 36 16,-70-72-16</inkml:trace>
  <inkml:trace contextRef="#ctx0" brushRef="#br0" timeOffset="290206.6997">29757 6773 0,'0'-17'16,"0"-1"0,-18 18-1,18-18-15,-17 18 0,-19-17 16,19 17-16,-19 0 16,19 0-16,-1 17 15,0 1-15,18 17 0,0-17 16,0 17-16,0 1 0,53-1 15,-35 0-15,53-17 16,-36-18-16,35-18 16,-52 0-16,0 1 15,-18-18-15,17-18 16,-34 17-16,-1-17 16,0 18-16,1 18 15,17 34 1,53 36-1,-18-18-15,0-17 0,53 53 16,-52-54 0,-1 18-16,-17-17 0,-1 0 15</inkml:trace>
  <inkml:trace contextRef="#ctx0" brushRef="#br0" timeOffset="290962.9498">30127 6244 0,'0'18'15,"-17"-18"-15,17 17 16,-36 1 0,36 0-16,-17-18 0,-1 35 15,0-17-15,18-1 16,0 1-16,18 0 15,-18-1-15,18 1 0,-1-18 16,1 17-16,0-17 16,17 18-16,-35 0 15,35-18-15</inkml:trace>
  <inkml:trace contextRef="#ctx0" brushRef="#br0" timeOffset="291341.0809">30321 6297 0,'-17'0'16,"34"0"-16,-52 0 16,17 0-16,1 0 15,-1 18-15,0-1 16,18 1-16,0 0 0,18 17 15,0-17 1,-1-18-16,19 0 16,-19 0-16,1 0 0,-18-18 15,18 18-15,-18-18 16,17 1-16,-17-1 0,0-17 16,0 17-16,0 36 31,18 17-16,-18-17-15,17 17 16,1-17-16,0-1 16,-18 1-16,35-1 15,-17-17-15,-1 0 16</inkml:trace>
  <inkml:trace contextRef="#ctx0" brushRef="#br0" timeOffset="291610.1308">30480 6227 0,'18'0'16,"-18"17"-16,35 18 16,-17-35-16,17 36 15,-18-36-15,54 35 16,-53-35-16,-1 18 15,1-1-15,0-17 0,-18 36 16,0-19-16,-36 18 16,19-35-16,-1 18 15,-17 0-15,17-1 16,-17 19-16,17-19 16</inkml:trace>
  <inkml:trace contextRef="#ctx0" brushRef="#br0" timeOffset="292586.7293">29069 3863 0,'0'70'15,"0"-34"-15,18-1 0,17 18 16,-18-35-16,19-1 16,17-34-16,-36-1 15,36-35-15,-35 18 16,-1-36-1,-17 36-15,0-18 16,0 18-16,18 35 16,-18 35-1,35 71 1,-17-36-16,0 19 16,-1-19-16,1 18 0,17-17 0,-35-1 15,18 19-15,-18-54 16,-18 18-16,1-53 15,-19 0 1,1-18-16,0-35 16,-1 18-16,19 0 15,-18-18-15,-1 0 0,19 0 16</inkml:trace>
  <inkml:trace contextRef="#ctx0" brushRef="#br0" timeOffset="292921.1552">28928 3422 0,'0'0'0,"0"-18"0,17 18 16,1-17-16,17-36 15,-17 17-15,0 1 16,-18-35 0,0 34-16,17 1 0,-17 0 15,-17 17-15,17 1 0,0-1 16,17 36-16,1 17 16,0 0-16,34 36 15,-16-18 1,34 17-16,-52-52 15,17 17-15,-17-17 0,-1-1 16,1-17-16</inkml:trace>
  <inkml:trace contextRef="#ctx0" brushRef="#br0" timeOffset="293565.8694">29916 3069 0,'0'0'0,"17"-17"0,-34 17 31,-19 52-31,1-34 16,-36 53-16,54-54 15,-18 19-15,17-19 16,-17 1-16,35-1 16,-18-17-16,36 18 15,-1 0-15,36 17 16,-18-17-16,1-1 0,-19-17 15,19 18-15,-1 0 0,-17 17 16,-1-17 0</inkml:trace>
  <inkml:trace contextRef="#ctx0" brushRef="#br0" timeOffset="293982.5042">30304 3175 0,'0'-18'16,"0"36"-16,-18-53 0,0 17 15,1 18-15,-1 0 0,-17-18 16,0 36-16,17-18 0,0 35 15,18-17 1,0 17-16,18-17 16,17 0-16,-17-18 15,17 0-15,-17 0 16,17-18-16,-35 0 16,18 1-1,-18-1-15,0 0 16,17 18-1,1 53 1,-18-35-16,18 0 16,17 34-1,-18-34-15,1 0 0,-18-1 16,35 1-16</inkml:trace>
  <inkml:trace contextRef="#ctx0" brushRef="#br0" timeOffset="294275.386">30498 2981 0,'0'0'16,"17"18"-1,1-1 1,17 1-1,-17 0-15,17-1 0,0-17 16,1 18-16,-1-1 0,18 19 16,-18-19-16,0 19 15,-35-1-15,18-17 16,-18-1-16,0 1 0,-18-1 16,1 1-16,-18 17 15,17-17-15,-53 17 16,18-17-16</inkml:trace>
  <inkml:trace contextRef="#ctx0" brushRef="#br0" timeOffset="297992.6416">28610 1588 0,'0'0'0,"36"70"0,16 71 15,-16-70-15,-1 52 16,-35-70-16,18-18 15,-18-17-15,-18-53 16,-17-36 0,35 18-1,-18 0-15,0 0 0,1-17 16,17-36-16,0 36 16,35-54-16,-17 71 15,52-17 1,-34 70-16,34 17 15,-35 1-15,-17 17 0,0 0 16,-18 1-16,0-1 0,-36 36 16,1-36-16,-18 18 15,18-36-15,0 1 16,17 0-16,0-18 0,1 17 16</inkml:trace>
  <inkml:trace contextRef="#ctx0" brushRef="#br0" timeOffset="298292.4598">29316 1288 0,'-18'17'16,"-17"54"0,35-18-16,-18 35 15,18-17-15,0 34 16,18-69 0,35 52-16,-36-53 15,36 36-15,-35-54 16,35 19-16,-35-19 15</inkml:trace>
  <inkml:trace contextRef="#ctx0" brushRef="#br0" timeOffset="298660.0139">29792 1852 0,'18'0'15,"17"0"-15,53 0 16,-17-18-16,-18 18 16,17 0-16,1-17 0,70-1 15,-106 18-15,36 0 16,-54 0-16,1 0 15</inkml:trace>
  <inkml:trace contextRef="#ctx0" brushRef="#br0" timeOffset="299355.6765">30886 1005 0,'0'36'15,"17"-1"-15,1 36 16,0-1-16,-1 18 0,19 89 15,-19-89 1,1 53-16,-1-70 16,19 34-16,-36-69 15,0 17-15,0-36 16</inkml:trace>
  <inkml:trace contextRef="#ctx0" brushRef="#br0" timeOffset="299971.7823">31556 1799 0,'18'0'16,"-1"0"-1</inkml:trace>
  <inkml:trace contextRef="#ctx0" brushRef="#br0" timeOffset="300122.6008">31838 1764 0,'0'0'16,"18"0"-16,-1 0 0,19-18 16,-19 18-1,1 0-15</inkml:trace>
  <inkml:trace contextRef="#ctx0" brushRef="#br0" timeOffset="300250.9411">32279 1729 0,'0'0'16,"35"0"-16,-17-18 0,0 18 15</inkml:trace>
  <inkml:trace contextRef="#ctx0" brushRef="#br0" timeOffset="300384.2961">32456 1746 0,'17'-17'16,"1"17"0,17-18-16,-17 18 15,-1 0 1</inkml:trace>
  <inkml:trace contextRef="#ctx0" brushRef="#br0" timeOffset="300517.0542">32791 1640 0,'17'-17'16</inkml:trace>
  <inkml:trace contextRef="#ctx0" brushRef="#br0" timeOffset="300780.7555">32861 935 0,'36'0'16,"-72"0"-16,89 18 0,35 34 15,-52 1-15,52 71 16,-35-54-16,35 89 16,-53-88-16,1 87 15,-36-87-15,-36 52 16,19-70-16,-89 53 15</inkml:trace>
  <inkml:trace contextRef="#ctx0" brushRef="#br0" timeOffset="304304.6706">29810 1058 0,'0'18'15,"0"35"-15,0-18 16,17 53 0,1-52-16,0 17 15,-1-18-15,1 0 0,52 18 16,-34-35-16,17 17 15,-36-35-15,19 0 16,-19 0 0</inkml:trace>
  <inkml:trace contextRef="#ctx0" brushRef="#br0" timeOffset="304442.5365">29916 1288 0,'17'0'15,"1"0"-15,35-18 16,-36 18-16,1-18 16</inkml:trace>
  <inkml:trace contextRef="#ctx0" brushRef="#br0" timeOffset="304592.9372">29916 1058 0,'52'0'0,"-104"0"0,140 0 16,-18 0-16,-34 0 15,-1 18-15,-17-18 16</inkml:trace>
  <inkml:trace contextRef="#ctx0" brushRef="#br0" timeOffset="304927.2108">30233 1199 0,'0'18'0,"0"-36"0,0 71 15,18-17 1,-1-19-16,19 19 16,-1-19-16,-17 1 15,-1-18-15,1 0 0,17-18 16,-17 18-16,-1-17 16,-17-1-16,0-17 0,0 17 15,-17-35-15,-1 35 16,-17-17-16,17 18 15,1 17-15,-1 0 16</inkml:trace>
  <inkml:trace contextRef="#ctx0" brushRef="#br0" timeOffset="305222.587">30603 1111 0,'0'0'0,"-17"0"0,-1-17 16,1 17-1,17 17 1,0 1-16,17 35 16,1-36-16,35 36 15,-36-17-15,19 17 16,-19-36-16,1 18 15,-18-17-15,-18 0 16,1-18 0,-1 0-16,-17 0 15,17 0-15,-17 0 16,17 17-16</inkml:trace>
  <inkml:trace contextRef="#ctx0" brushRef="#br0" timeOffset="305971.5042">29669 1005 0,'17'-17'0,"-34"34"47,-1 1-47,0 0 16,-17 35 0,17-36-16,1 36 15,-1-35-15,18 17 16,0-17-16,0-1 15,18 1-15,-1 0 16,19-1 0,-19 1-16,19-18 15,-19 35-15,1-17 0,17 17 16,-17-17-16</inkml:trace>
  <inkml:trace contextRef="#ctx0" brushRef="#br0" timeOffset="306528.4863">30656 935 0,'0'0'0,"18"0"31,0 18-15,-1-1-16,19 18 15,-1-17-15,-17 0 16,-1 17-16,18-17 0,-17-18 15,17 17-15,-17 1 16,0 0-16,17-1 16,-35 1-16,18-1 15,-18 1-15,-18 17 16,18-17-16,-35 0 16,17-1-16,0 19 15,1-19-15,17 1 16,-18 17-16,0-17 0,18 35 15</inkml:trace>
  <inkml:trace contextRef="#ctx0" brushRef="#br0" timeOffset="320711.5966">8114 12118 0,'18'0'16,"-18"18"-16,-18-18 62,0-18-46,1 18-16,-1-18 15,-17 18-15,-18 0 16,18 0-16,-36 0 16,18 0-16,18 0 15,-18 0-15,0 0 0,-53 0 16,53 0-16,0-17 16,0 17-16,0 0 0,-70 0 15,52 0-15,-17 0 16,-88 0-1,-18 17-15,88-17 16,0 18-16,-17-18 0,-107 18 16,125-1-16,-19-17 15,18 0-15,-17 18 16,-1-18-16,-123 0 0,124 0 16,-124 0-1,123 0-15,-105-18 16,106 18-16,-107 0 15,107 0-15,-89-17 16,106 17-16,-105 0 16,87 0-16,-87 0 15,105 0-15,0 0 16,0-18-16,-88 18 16,106 0-16,-18-18 0,18 18 15,-89-17-15,89 17 16,0 0-16,-71 0 15,71 0-15,-53 0 16,88 0-16,0 0 16,0 0-16,18-18 0,17 18 15,1-18-15,-1 1 16,36-1 0,-1 0-16,1 18 15,0-17-15,17 17 16,-17 0-16,-18 17 0,17 1 15,-17 0-15,-17-1 16,17 54 0,0-36-16,0 0 0,0 18 15,0-17-15,0 17 0,0 52 16,0-52-16,0 53 16,0-53-16,0 35 15,0-35-15,0 0 16,0 0-16,0 35 15,0-35-15,0 0 16,0-18-16,0 1 0,17 34 16,-17-52-16,18-1 15,-1 19-15,1-19 16,0 1 0,-1-18-16,19 0 0,-1 18 15,0-18-15,-17 0 16,88 17-1,-18-17 1,0 0-16,-35 0 0,0 18 16,123-18-1,-52 18 1,17-1-16,0 1 16,-53-18-16,89 0 15,-89 0-15,123 0 16,-105 0-1,0 0-15,0 0 0,141 0 16,-141 0-16,17 0 16,1 0-16,-19 0 0,19 0 15,-1 0-15,-17 0 16,18 0-16,105 0 16,-123 0-16,123 0 15,-105 0-15,-1 0 0,-17 0 16,17 0-16,89 0 15,-88 0-15,-19 0 16,1 0-16,0-18 0,18 18 16,-19 0-16,89-17 15,-105 17-15,105 0 16,-106-18-16,0 18 0,0 0 16,0 0-16,1 0 15,-1 0-15,-18 0 0,89-18 16,-88 18-16,-1 0 0,54 0 15,-71 0 1,17 0-16,-35 0 16,36 18-16,-53-18 15,-1 0-15,19 0 16,-19-18-16,1 18 16,-1-17-16,1 17 15,-18-18-15,0 0 16,-18 1-1,18-1 1,0 0 0,0 1-1,0-1 1,-17 18 0,-1 0-16,1 0 15,-1 0 1,18-17 15,0-1-15,0-17-16,0 17 15,-18-35 1,18 35-16,-17-34 16,-1 16-16,0-52 15,1 35-15,17-17 16,-18 17-16,18-18 0,0-17 0,0-88 15,0 87-15,0-69 16,0 87 0,0 18-16,18 18 0,-18 0 15,17 52 17,-17 1-17,0-1 1,-17-17-1,-19 18-15,1 0 0,-141-1 16,17 19 0,-17 17-1,87-36-15,19 18 16</inkml:trace>
  <inkml:trace contextRef="#ctx0" brushRef="#br0" timeOffset="321488.4711">8837 13441 0,'-18'17'16,"1"-17"-16,-1 0 16,36 0-1,-1-17-15,54 17 16,0 0-16,-1 0 15,36 0-15,0 0 0,17 0 16,1-18-16,17 18 0,18-17 16,140-1-16,-157 18 15,87 0 1,-141 0-16,-17 18 0,-18-1 16,-18-17-16,-18 0 15</inkml:trace>
  <inkml:trace contextRef="#ctx0" brushRef="#br0" timeOffset="351140.2644">5574 13899 0,'0'0'0,"0"-17"15,18-1 1,-36 36 31,18 17-47,0-17 15,-18 35-15,18-36 16,0 36-16,0 18 16,0-18-16,0 0 15,0-18-15,0 18 0,0 0 16,0-18-16,18-17 16,0-1-16</inkml:trace>
  <inkml:trace contextRef="#ctx0" brushRef="#br0" timeOffset="351501.2616">5362 14305 0,'0'0'0,"0"35"0,18-17 16,-18 35 0,18-35-16,-1 17 0,-17-17 15,18 17-15,17-18 16,-17-17-16,-1 0 0,1 0 15,17-17 1,-17-1-16,0 1 16,-18-1-16,17-17 15,-17 17-15,18 0 16,17 1 0,-17 17-1,-18 17-15</inkml:trace>
  <inkml:trace contextRef="#ctx0" brushRef="#br0" timeOffset="354477.5193">3510 13988 0,'0'-18'16,"0"0"-16,0 36 47,0 35-32,0 0 1,-17-18-16,17 18 0,0 0 15,0 0-15,0-18 0,0 36 16,0-54-16,0 19 16,0-19-1,0 1-15</inkml:trace>
  <inkml:trace contextRef="#ctx0" brushRef="#br0" timeOffset="354828.4506">3246 14288 0,'0'0'0,"0"17"32,17 1-17,1-1-15,-1 19 16,-17-19-16,18 19 0,17 34 16,-35-52-16,18 17 15,0 0-15,35-17 16,-18-36-1,0-35 1,0-17-16,18 17 16,-35 35-1</inkml:trace>
  <inkml:trace contextRef="#ctx0" brushRef="#br0" timeOffset="358597.5671">16669 15469 0,'0'18'0,"17"-18"15,19 0-15,70 18 16,-36-18-16,18 0 0,106-18 15,-70 0-15,-18 18 16,-1-35-16,1 17 16,-18 1-16,1 17 0,-19-18 15,1 0-15,-107 18 16</inkml:trace>
  <inkml:trace contextRef="#ctx0" brushRef="#br0" timeOffset="358920.927">17110 15205 0,'0'0'16,"-71"53"-16,36-18 0,-71 35 16,36-34-16,-54 17 15,71-18-15,-17 0 16,-19 1-16,54-19 16,17 1-16,18-1 0,18 1 15,53 35-15,-1-35 16,89 35-1,-88-36-15,87 18 16,-87 1-16</inkml:trace>
  <inkml:trace contextRef="#ctx0" brushRef="#br0" timeOffset="396325.047">1958 13988 0,'18'0'16,"-36"0"-16,53-18 0,0 0 16,-35 1-16,18 17 0,17-36 15,-17 19-15,17 17 16,-35-18-16,18 36 16,0-18-1,-1 17-15,1 1 16,-18 0-16,35-1 15,-17 1-15,17-18 16,-17 0-16,-1 0 16,19-18-16,17 1 15,-36 17-15,18-18 16,-17 0-16,35 1 16,-35 17-16,-1 0 15,36 0-15,-35 0 16,-1 0-16,19 17 15,-19-17-15,1 18 16,0-18-16,17 0 0,-17 0 16,35 0-16,-36 0 15,18 0-15,18-18 16,-17 18 0,-1-17-16,0-1 0,18 1 15,-18-1-15,18 0 16,-35 18-16,35 0 15,-36 18-15,1 0 16,17 17-16,1 0 16,17-17-1,-18-1-15,0-17 16,-17 0-16,17 0 0,53-17 16,-52 17-16,-1-36 0,106-52 15,-35 18 1,-18 34-1,-70 19-15,17 17 16,-17 17-16,-1 19 16,1-1-16,17 18 15,-17-35-15,35 17 16,-18-18-16,0 1 16,0-18-16,36 0 15,-36 0-15,53-35 16,-52 35-16,-1-18 15,18 1-15,-18 17 0,1-18 16,-1 0-16,18 1 16,-36 17-16,19 0 15,-19 17-15,1-17 16,-18 18-16,18-18 16,-1 18-1,1-18-15,17 0 16,-17-18-16,17 18 0,18 0 15,-18 0 1,18-18-16,-18 18 16,1 0-16,34 0 15,-52 0-15,17-17 0,-17 17 16,35 0 0,-18 0-16,-17 0 15,-1 0-15,1 0 0,17-18 16,-17 36-1,17-18 1,-17 17-16,-1-17 0,1 0 16,17 0-16,18 0 15,-35 0-15,52 0 16,-52 0-16,17 0 0,1-17 16,17 17-16,-36 0 15,1 0-15,-1 0 0,19 0 16,17 0-1,-36 0-15,19 17 16,-1-17-16,18 0 16,-18 0-16,0 0 0,1 0 15,16 0-15,19 0 16,-18 0-16,-18 0 16,18 0-16,0 0 0,53 0 15,-36 0-15,-17 0 16,0 0-16,-17-17 0,16 17 15,1-18-15,-17 18 16,17-18 0,-36 1-16,1 17 15</inkml:trace>
  <inkml:trace contextRef="#ctx0" brushRef="#br0" timeOffset="398150.3721">7144 13741 0,'17'-18'16,"1"0"-16,-18 1 16,18 17-1,-18 17 1,17 1-1,-17 0-15,18 17 16,0-17-16,-1-1 0,1 1 16,0-18-16,17 0 15,-18 0-15,1 0 16,0-18-16,-1 1 0,1 17 16,-18-18-1,18 18-15,-18-18 0,17 18 16,19 0-16,-19 18 15,18 0 1,-17-1-16,35 1 16,-35-18-16,-1 18 15,1-18-15,0 0 0,34 0 16,-34-18-16,0 18 16,-1 0-16,-17-18 0,36 18 15,-19-17-15,1 17 16,0 0-16,17 35 15,-17-17-15,-1-1 16,18-17-16,18 18 16,-17-18-16,-1 0 0,0 0 15,18-35-15,-35 17 16,17 0 0,0 1-16,1-19 15,-1 1-15,-18 35 16,19 0-16,-19 0 15,1 35-15,0-35 16,17 18 0,-17 0-16,17-18 15,-17 0-15,34 0 16,-16-18-16,17 0 16,-36 1-16,54 17 15,-54-18-15,19 18 16,-19 18-16,1-1 15,0-17-15,-1 18 16,1 0-16,0-18 0,-1 17 0,1-17 16,-1 18-16,36-18 15,-35 0-15,17 0 16,1 0-16,-1 0 0,35 0 16,-34 0-16,-1-18 15,-17 18-15,17 0 0,-17 0 16,17 0-16,-18 0 15,19-17 1,-19 17-16,1 0 16,0-18-16,-1 18 0,1 0 15,17-18 1,-17 18-16,35 0 16,-18 0-16,36-17 15,-18-1-15,-18 18 16,71-35-16,-71 35 15,18-18-15,-18 1 0,0 17 16,-17 0-16,17-18 16,-35 36-16,18-1 15,-18 18 1,18-17-16,-18 0 0,35-1 16,0-17-1,0-17 1,1 17-16,17-36 15,-36 19-15,1 17 16,0-18-16,17 18 16,-18 0-16,19 0 15,-19 0-15,1 18 16,0-1-16,-1 19 16,1-36-16,17 17 15,0-17-15,18-17 16,-35 17-16,0 0 15,17-18-15,-17 0 16,-1 18-16,1 0 16,-1 0-16,19 0 15,-19 0 1,1 0-16,17-17 16,1-1-16,-19 18 15,1 0-15,0-17 0,-1 17 16,18 0-1,-17 0-15,0 17 16,-1-17-16,19 0 16,-19 18-16,1-18 15,0 0-15,-1 0 0,36 0 16,-35-18-16,52 18 16,-34-17-16,16 17 15,-34-18-15,0 18 16,-18-18-16</inkml:trace>
  <inkml:trace contextRef="#ctx0" brushRef="#br0" timeOffset="399801.1423">11977 13317 0,'0'18'0,"0"0"16,-18 35-1,18-36-15,18 36 16,-1-35-16,1 17 0,0-17 15,52-1 1,-34 1-16,16-18 0,-16-18 16,17 18-16,35-17 15,-35-1-15,35 0 16,-35 18-16,0 18 0,53 17 16,-71-17-1,18 17-15,-18-17 0,18 35 16,-18 0-1,-35-36-15,0 19 16,0-19-16,-17 1 16,-1-18-16,18-18 15,0 1-15,18-36 16,-1 35 0,1 0-16,17-17 15,-17 18-15,0 17 0,17-18 16,-18 18-16,54 0 15,-53 0-15,17 0 16,0 18-16,0-18 0,54 17 16,-36 1-16,-1-1 15,1-17-15,71 18 16,35-53 0,-54 17-1,-34-35-15,-36 18 16,18-18-16,-35 18 15,-18-1-15,0 19 0,-53-18 16,0 17-16</inkml:trace>
  <inkml:trace contextRef="#ctx0" brushRef="#br0" timeOffset="411012.7499">22154 11553 0,'0'0'0,"0"-17"0,18 17 16,-18 35-1,18 53 1,-1-35-16,1 53 15,0-53-15,17 35 16,0-70-16,0 17 16,1-35-16,-19-18 0,36-34 15,-35 16-15,0 1 16,-1 0-16,1-18 16,-18 0-16,18 18 15,-18 17-15,17 36 16,1 17-16,-1 53 15,1-35-15,17 70 16,-35-52-16,18 35 16,-18-71-16,0 36 15,-18-36-15,-17-17 16,0-1-16,-18-34 16,18-1-16,-18-53 15,35 36-15,0 0 16</inkml:trace>
  <inkml:trace contextRef="#ctx0" brushRef="#br0" timeOffset="411368.6964">22931 11218 0,'0'0'15,"-36"18"-15,19-18 0,-19 35 16,19-17-16,-1 17 15,18-17-15,0 17 16,0-17-16,0 17 16,18 0-16,17 1 15,0-36-15,-17 17 16,35 1-16,-36-18 16,1 17-16</inkml:trace>
  <inkml:trace contextRef="#ctx0" brushRef="#br0" timeOffset="411558.2001">23125 11377 0,'0'0'15,"0"53"-15,0-35 16,0 17-16,0-17 15,35 17-15,-35-18 16,18-17-16,-1 0 0,1 0 16</inkml:trace>
  <inkml:trace contextRef="#ctx0" brushRef="#br0" timeOffset="411813.8821">23301 11201 0,'35'0'0,"-17"17"16,0-17-16,34 36 15,1-1 1,-17-17-16,-19-1 0,19 18 16,-19-17-16,-34 17 15,-1-17-15,-35 17 16,18-17-16,-18 0 15,35-1-15,-17 1 16,17-1-16,18 1 16</inkml:trace>
  <inkml:trace contextRef="#ctx0" brushRef="#br0" timeOffset="412603.1288">24253 11659 0,'0'0'16,"0"-17"-16,0 34 0,18 19 15,0-1 1,17 53-16,-17-53 16,17-17-16,18 35 15,-18-35-15,18-18 16,-18-18-16,18-17 15,-53-1-15,18-34 16,-18 35-16,0-18 16,0 35-16,18 18 15,-1 18-15,1 35 16,-1-1-16,1 19 16,0-18-16,-1 17 15,1-17-15,0 53 16,-18-53-16,0-18 15,-18 1-15,0-1 0,1-17 0,-54-18 16,54 0-16,-54-18 16,36 0-1,-18-52-15,35 34 16,1 1-16,-1 0 0,18 0 16</inkml:trace>
  <inkml:trace contextRef="#ctx0" brushRef="#br0" timeOffset="412965.0921">25065 11218 0,'-18'0'16,"1"0"0,-1 18-1,0 0-15,-35 35 0,53-18 16,-17 0-16,17 18 15,0-18-15,17-17 16,1 0-16,0-1 0,35 1 16,-18-18-16,0 0 15,-17 0-15,-1 0 16</inkml:trace>
  <inkml:trace contextRef="#ctx0" brushRef="#br0" timeOffset="413387.2135">25259 11289 0,'18'0'15,"17"0"-15,-18 0 16,1 0-16,17 0 0,1 35 15,-19-35 1,-17 18-16,0 17 0,-17-17 16,-1-1-16,-17 19 15,17-19-15,0 1 16,1 0-16,34-18 16,19 0-1,-19 0-15,1-18 16,0 0-16</inkml:trace>
  <inkml:trace contextRef="#ctx0" brushRef="#br0" timeOffset="413644.3974">25488 11271 0,'18'0'15,"-1"0"-15,1 0 0,17 18 16,-17 0-1,0-1-15,17 1 0,-17-1 16,-1 1-16,1 0 0,0-1 16,-1 1-16,1 0 15,-36-1 1,1-17 0,-1 18-16,-17-18 0,-1 18 15,19-1-15,-36 18 16,53-17-16</inkml:trace>
  <inkml:trace contextRef="#ctx0" brushRef="#br0" timeOffset="414293.8249">26335 11712 0,'18'0'15,"-36"0"-15,53 18 16,-17 17-1,-1 0-15,1 1 16,0-19-16,35 36 16,-36-53-16,36 18 15,-18-18-15,1-35 16,-19 17-16,1-53 16,-18 54-16,0-18 15,0 17-15,0 0 0,18 18 16,-18 18-1,17 52-15,1-17 16,0 18-16,-1 52 16,1-70-16,-1 0 15,1 0-15,-18 18 16,0-36-16,-35-17 16,0-18-16,-1 0 15,1-36-15,-18-17 16,35 18-16,1 0 15,-1-18 1,1 18-16,17-1 0</inkml:trace>
  <inkml:trace contextRef="#ctx0" brushRef="#br0" timeOffset="414616.6827">27058 11271 0,'-18'0'15,"-17"18"1,18-18-16,-19 35 15,36-17-15,-17 17 16,-1-17-16,18 17 16,0-17-16,35 17 15,-17-17-15,17 17 16,0-35-16,1 17 16,-19-17-16</inkml:trace>
  <inkml:trace contextRef="#ctx0" brushRef="#br0" timeOffset="414951.1436">27234 11289 0,'0'0'16,"18"0"-16,0-18 0,17 36 15,-17 0-15,-1 17 16,-17-18-1,0 1-15,0 0 16,-17-18-16,-1 17 16,0-17-16,18 18 15,18-18 1,0 18-16,-1-1 0,19 1 16,-1-18-16,0 18 15,-17-1-15,-36-17 31,-35 18-31,36-18 16,-19 0-16,19 0 16,-19 0-16,19 0 0,-1 0 15</inkml:trace>
  <inkml:trace contextRef="#ctx0" brushRef="#br0" timeOffset="415271.2165">27499 11307 0,'18'0'16,"-1"0"-16,36 0 15,-17 0-15,34 17 16,-35-17-16,36 18 16,-53-1-1,-1 1-15,-17 0 16,-35 35-16,17-36 16,-35 36-16,18-35 15,-18 17-15,36-17 16,-36 17-1</inkml:trace>
  <inkml:trace contextRef="#ctx0" brushRef="#br0" timeOffset="416418.9104">23795 12065 0,'18'18'0,"-18"-1"15,17 1-15,-17 0 16,0 17-16,0 0 0,0-17 0,0 17 15,-17 18 1,-1-35-16</inkml:trace>
  <inkml:trace contextRef="#ctx0" brushRef="#br0" timeOffset="416752.7052">25947 12047 0,'-18'53'16,"36"-106"-16,-53 124 0,17-36 0,0 18 16,1-18-1,-1 1-15,-17-19 0</inkml:trace>
  <inkml:trace contextRef="#ctx0" brushRef="#br0" timeOffset="417419.4781">21696 11448 0,'-35'88'0,"70"-176"0,-88 229 15,18-18-15,35-35 16,35 71-1,0-88-15,71 70 16</inkml:trace>
  <inkml:trace contextRef="#ctx0" brushRef="#br0" timeOffset="417941.3786">28187 11218 0,'0'0'16,"0"36"-16,18-1 0,17 0 15,35 71 1,-34-53-16,17 0 0,-18 17 15,18 54-15,-36-54 16,-17 89-16,-35-88 16,0 17-16,0-18 0</inkml:trace>
  <inkml:trace contextRef="#ctx0" brushRef="#br0" timeOffset="419936.0824">20655 11377 0,'53'124'0,"-35"-36"16,35 106-16,-36-106 16,36 71-1,-18-106-15,1 0 0,-19-36 16,-17 18-16,18-35 16,-18-17-16,-18-54 15,1 18-15,-19-70 16,19 70-16,-1-18 15,18 1-15,0-18 0,-17-1 16,17-87-16,17 106 16,54-1-16,-18 53 15,35 1-15,-53 34 16,0 1-16,1 17 0,-19 53 16,-17-35-16,-35 0 15,17-17-15,-17-1 16,-71 35-16,71-52 15,-71 17-15,71-35 16,-18 18-16,35-36 16</inkml:trace>
  <inkml:trace contextRef="#ctx0" brushRef="#br0" timeOffset="421668.1165">20990 13653 0,'18'0'0,"0"0"15,17 0-15,0 0 0,0 0 16,54 0-16,-54 0 15,18 0 1,-36 0-16</inkml:trace>
  <inkml:trace contextRef="#ctx0" brushRef="#br0" timeOffset="421784.927">21131 13882 0,'71'0'0,"-142"0"0,230 0 15,-124-18-15</inkml:trace>
  <inkml:trace contextRef="#ctx0" brushRef="#br0" timeOffset="423410.2484">22137 13494 0,'0'0'0,"17"53"15,1 17-15,35 71 16,-18-70-16,18 52 16,-35-70-16,17 0 15,-17-53-15,-18-17 16,-18-19-16,-17-52 16,0-18-1,-1 53-15,19 0 16,-1-70-16,18 52 15,0 18-15,53-17 16,-18 52-16,18 18 0,0 0 16,0 0-16,0 36 15,17 16-15,-70-16 16,0 34-16,-35-34 16,0-19-16,0 1 0,-1 0 15,-52-1-15,53-17 16,-18 0-16</inkml:trace>
  <inkml:trace contextRef="#ctx0" brushRef="#br0" timeOffset="423698.1835">22948 13282 0,'0'0'0,"0"-18"0,0 1 16,-17 17 0,-1 53-16,18 0 15,-18 70-15,1-52 16,34 87-1,1-87-15,35 35 16,-18-53-16,0-18 16,1-17-16,17-1 0,17 1 15</inkml:trace>
  <inkml:trace contextRef="#ctx0" brushRef="#br0" timeOffset="424109.7966">23301 13741 0,'0'35'0,"0"0"16,35 18-16,-17-18 15,0 1-15,-1-19 0,1 1 16,35 0-1,-36-18-15,36-36 16,-35 1-16,0-18 16,-18 36-16,0-19 15,0 19-15,0-1 0,0 0 16,17 36 0,18 53-16,-17-36 15,35 71-15,-35-71 16,-1 18-16,1 53 15,-36-53 1,-17-18 0,-36-35-16,19-18 15,16-17-15,1-18 16,17 18-16,1-36 16</inkml:trace>
  <inkml:trace contextRef="#ctx0" brushRef="#br0" timeOffset="424455.4413">23918 13247 0,'0'0'15,"-17"17"-15,-1 1 16,-17 0 0,17-1-16,-17 19 15,0 17 1,17-36-16,36 36 15,-1-35-15,1-1 16,0 1-16,17 0 0,18-1 16,-36-17-16,1 0 15,0 0-15,-1 0 0</inkml:trace>
  <inkml:trace contextRef="#ctx0" brushRef="#br0" timeOffset="424664.496">24112 13353 0,'0'35'0,"0"-70"0,0 88 16,0-36-16,0 18 0,0-17 15,18 0 1,-18-1-16,18 1 0,-1 0 0,1-18 15,0 0 1</inkml:trace>
  <inkml:trace contextRef="#ctx0" brushRef="#br0" timeOffset="425044.0486">24253 13264 0,'18'0'16,"-18"18"-1,35 17 1,-17-17-16,35 17 15,-35-17-15,35 17 16,-18-17-16,0-1 16,-17-17-16,-1 0 15,-17 18-15,-17-18 16,17 18-16,-36 17 16,19-35-16,-18 18 15,17-1-15,36-34 47</inkml:trace>
  <inkml:trace contextRef="#ctx0" brushRef="#br0" timeOffset="425405.0083">24624 13141 0,'0'18'15,"35"17"1,-17-17-16,17-1 0,-17 18 16,52 18-16,-34-17 15,34 34-15,-52-17 16,-1 53-16,1-53 16,-18 17-16,-18 1 15,18 0-15,-17-19 0,-36 54 16,35-70-16,-17-1 15,0 0-15</inkml:trace>
  <inkml:trace contextRef="#ctx0" brushRef="#br0" timeOffset="427979.7648">5680 3104 0,'0'-17'0,"0"-1"16,-18 1-16,0-1 15,-17-17 1,18 17-16,-54 0 16,36 1-16,-106 17 15,70 17-15,-17 1 0,-106 35 16,106-18-16,-18 0 15,0 18-15,-18 0 16,19 0-16,-125 71 16,142-54-16,0-17 0,0 18 15,35-1-15,-53 71 16,71-70-16,17-1 0,36 72 16,-1-72-16,36 1 15,0-18-15,18 17 16,88 54-16,-54-71 15,1-1-15,35 1 0,0-17 16,1-1-16,16-17 0,-17 17 16,0-17-16,1-18 0,140 0 15,-141-18 1,106-70-16,-141 17 16,0-17-16,-18 17 0,70-123 15,-69 0 1,-72 106-16,-17-18 0,-70-123 15,17 88-15,-106-88 16,71 140 0,-124-34-16,-17 88 15,123 52-15,-17 1 16,-71 70-16,123-53 16</inkml:trace>
  <inkml:trace contextRef="#ctx0" brushRef="#br0" timeOffset="429987.4205">25594 13300 0,'0'53'0,"18"0"16,-1 17-16,1 18 0,0 1 16,-1-1-16,-17 0 0,36 71 15,-19-124-15,1 0 16,-1 0-16,1-35 15,-18-35 1,0 0-16,-18-18 0,18 0 16,-17 0-16,-1-70 15,1 52-15,17-52 16,0 52-16,17 1 16,1-1-16,-1 18 0,36 18 15,0 17-15,18 36 16,-18-18-16,-18 70 15,-17-34-15,-36 34 16,-17-35-16,-36 1 16,36-19-16,-18 1 15,18-18-15,-1 0 0,1 0 16,18 0-16</inkml:trace>
  <inkml:trace contextRef="#ctx0" brushRef="#br0" timeOffset="430302.7606">26405 13194 0,'-17'0'16,"-1"18"-16,1 17 15,-1 0-15,0 18 0,1 0 16,17 0-16,-18 17 16,18 72-16,0-72 15,35 36-15,1-53 16,16 35-16,-16-70 15,34 17-15,-52-35 16,0 0 0</inkml:trace>
  <inkml:trace contextRef="#ctx0" brushRef="#br0" timeOffset="431400.1553">26829 13600 0,'0'17'32,"17"54"-17,-17-18-15,18-18 0,-18 18 16,53 35-16,-35-70 15,17 17-15,-17-17 0,17-18 16,35 0-16,-34-18 16,-1-35-1,-17 18-15,-1 0 0,-17-36 16,0 36-16,0 17 16,-17 0-16,34 54 15,1 34 1,-1-17-16,19 53 15,-19-53 1,19 53-16,-19-71 16,-17 36-16,0-36 15,-17-17-15,-19-1 16,1-17-16,-18 0 16,18 0-16,-36-35 15,54 17-15,-1 1 16,18-1-16,-18 0 0,18-17 15</inkml:trace>
  <inkml:trace contextRef="#ctx0" brushRef="#br0" timeOffset="431827.7914">27587 13123 0,'0'0'0,"18"0"0,-18-17 16,18 17-16,-36 17 15,18 1-15,-35 17 16,-1-17-16,19 17 16,-1-17-16,0-1 0,1 1 15,-1 17-15,18-17 16,0 17-1,18-17-15,-1 0 16,1-1-16,17 1 0,-17-18 16,17 17-16,-17 1 0,0 0 15</inkml:trace>
  <inkml:trace contextRef="#ctx0" brushRef="#br0" timeOffset="432224.9109">27781 13212 0,'0'-18'16,"0"36"0,18-18-1,-18 17-15,35 18 16,-35-17-16,18 0 16,-18-1-16,0 1 15,-18 0-15,1-1 16,-1 1-16,0-18 15,1 18-15,34-18 32,19 17-17,-19 1-15,18-18 16,-17 0-16,-18 17 16</inkml:trace>
  <inkml:trace contextRef="#ctx0" brushRef="#br0" timeOffset="432612.8888">27975 13159 0,'0'0'0,"-17"0"16,34 17 15,1 19-15,0-19-16,17 1 0,18 17 16,-18-17-16,0-18 15,-17 17-15,17 1 16,-17-18-16,0 18 15,-1-1-15,-34-17 16,-1 18-16,-17 0 16,17-1-16,-17-17 15,17 18-15,0-1 0,1 1 16,-1 0 0</inkml:trace>
  <inkml:trace contextRef="#ctx0" brushRef="#br0" timeOffset="433246.7487">28646 13247 0,'0'0'0,"0"-18"16,17-35-16,-17 36 15,0-1-15,18 18 31,-18 35-31,35 53 16,-35-35-16,18 88 16,-1-52-16,-17-1 15,18-18-15,-18 1 0,18 0 16,17 34-16,-17-69 16,17-1-16,-17-35 15</inkml:trace>
  <inkml:trace contextRef="#ctx0" brushRef="#br0" timeOffset="433653.3291">29122 13617 0,'0'0'0,"17"71"0,1-36 16,0 0-16,-1 1 0,19-1 15,34 18 1,-35-36-16,-17 1 0,17-18 16,1 0-16,-19-18 0,19 1 15,-19-36-15,1 18 16,0-36-16,-18 53 16,0 1-16,0-1 15,0 36-15,17-1 16,1 54-16,-1-18 15,19 53-15,-19-53 16,1 0-16,0-1 0,-18 19 16,0-36-16,-18 18 15,0-53 1,-35 18-16,36-36 16,-36-17-16,18 17 15,17-17-15,-17-18 16,-1 18-1,19 17-15</inkml:trace>
  <inkml:trace contextRef="#ctx0" brushRef="#br0" timeOffset="434035.8472">29722 13053 0,'35'-18'15,"-70"36"-15,87-36 0,-52 36 16,-17-1 0,-1 1-16,1 17 0,-36 36 15,35-53-15,-17 34 16,35-34 0,0 0-16,17-1 15,1 1-15,17 0 16,1-18-16,-19 0 15,1 17-15,-1-17 0,1 0 16</inkml:trace>
  <inkml:trace contextRef="#ctx0" brushRef="#br0" timeOffset="434342.1698">29951 13159 0,'0'0'0,"17"0"0,1 17 16,0 19-1,-18-19-15,0 1 0,0 17 16,0-17-16,-18-18 16,18 17-16,-18 1 15,36-18 1,0 0-1,-1 0 1,1 0-16,0 0 0,-1 18 16,1-18-1,-36 0 1</inkml:trace>
  <inkml:trace contextRef="#ctx0" brushRef="#br0" timeOffset="435153.5243">29986 13212 0,'0'-18'15,"0"0"1,-18 1-1,18-1-15,0 0 16,18 18 0,-18 18 31,18 17-47,-1 1 15,1 34 1,0-52-16,-1 17 0,1-17 15,0 17-15,-1-17 0,1-1 16,-18 1-16,-18-36 31,1 1-15,17-1-16,-36-35 16,36 35-16,-17-35 15,17 18 1,0 0-16,0 0 0,0 17 15,0 0-15,0 36 16,0 17 0,0-17-16,0 17 15,17 0-15,-17-17 0,18 35 16,0-35-16,-1 17 16,-17-17-16,0-36 46</inkml:trace>
  <inkml:trace contextRef="#ctx0" brushRef="#br0" timeOffset="435488.4159">30198 13070 0,'0'0'16,"17"0"-16,1 0 0,17 36 15,1-19-15,17 19 16,-18-19-16,18 19 16,-18-36-16,0 17 15,-17 1-15,0-18 16,-36 17-1,0 1 1,-35 17-16,36-35 16,-19 18-16,19 0 0,-1-1 15,-17 1-15,35 0 16,0-1 0</inkml:trace>
  <inkml:trace contextRef="#ctx0" brushRef="#br0" timeOffset="435982.7275">30727 13123 0,'0'-53'0,"0"106"0,0-123 16,0 52-16,0 1 15,18 17 1,17 35 0,0 0-16,18 53 15,-18-35-15,1 0 16,-1 0-16,0 18 0,0-19 15,-17 1-15,0 18 0,-1-18 16,-17 0-16,0 0 0,0-18 16,-53 53-16,36-70 15,-54 52 1,54-52-16,-19 0 0,-17 17 16</inkml:trace>
  <inkml:trace contextRef="#ctx0" brushRef="#br0" timeOffset="436933.3026">23583 15275 0,'0'0'16,"53"177"-16,-18-71 0,18 123 15,-35-123-15,17 35 16,-17-106-16,17 0 16,-35-52-1,-17-54-15,17 18 16,-36-70-16,19 35 15,17 17-15,0-88 16,17 89-16,19-19 16,-19 19-16,36 17 0,18 0 15,-18 53-15,-1 18 16,-34-1-16,-18 72 16,-18-54-1,-34 71-15,-1-71 16,-18 36-16,18-54 15,36-17-15,-19 18 0,19-18 16,52-35 0</inkml:trace>
  <inkml:trace contextRef="#ctx0" brushRef="#br0" timeOffset="437190.1445">24518 14993 0,'-18'0'15,"36"0"-15,-36 18 0,18 52 16,0 1-16,0 88 16,0-71-1,18 88-15,-18-88 16,53 36-16,-35-71 15,35 35-15,-18-53 16,-18-17-16,19-1 0,-19-17 16,1 0-1</inkml:trace>
  <inkml:trace contextRef="#ctx0" brushRef="#br0" timeOffset="437861.7911">25047 15416 0,'0'53'15,"0"-106"-15,0 159 0,18-70 0,-18 16 0,53 19 16,-36-36-16,36 18 16,-17-53-1,17 18-15,-36-36 16,18-35-1,-17 18-15,-18-36 16,0 36-16,0-35 16,0 52-16,-18 18 15,18 18-15,18 70 16,0-35-16,-1 17 16,1 1-16,0-1 0,17 1 15,-17-1-15,-1-17 0,18 36 16,-17-54-1,-18 18-15,-35-36 16,17-17-16,1 0 16,-19-17-16,-34-18 15,52 17-15,-17-17 16,0-1-16,17 19 0,0-19 16,1 1-16,17 0 15</inkml:trace>
  <inkml:trace contextRef="#ctx0" brushRef="#br0" timeOffset="438212.7136">25682 14940 0,'-17'18'15,"-19"17"1,19-17-16,-1 17 16,-17-17-16,-1 17 15,19-17-15,17 34 16,0-34-16,17 0 0,19-18 15,17 35-15,-36-35 16,1 18-16,17-18 16,-17 17-16,0-17 15</inkml:trace>
  <inkml:trace contextRef="#ctx0" brushRef="#br0" timeOffset="438601.7482">25823 15011 0,'0'-18'0,"18"18"15,35 0-15,-35 0 16,34 18-16,-34-18 15,17 35 1,-35-17-16,0-1 16,-17 1-16,-1 0 15,0-18-15,1 17 16,-1-17-16,18 18 16,18-18-1,-1 0-15,1 17 0,17 1 16,-35 0-16,0-1 15,-17 1 1,-36-18-16,35 18 16,1-18-16,-19 0 15,72-18 17</inkml:trace>
  <inkml:trace contextRef="#ctx0" brushRef="#br0" timeOffset="438913.0753">26123 14940 0,'0'0'16,"18"0"-16,17 18 15,-17-1 1,17 19-16,-17-36 15,35 35-15,-36-17 16,19-1 0,-19 1-16,1-18 0,-18 18 15,-18-1 1,1-17 0,-1 18-16,0-18 0,1 17 15,-1 1-15,0-18 0,1 18 16,-19-18-16,36 17 15,-17-17 1</inkml:trace>
  <inkml:trace contextRef="#ctx0" brushRef="#br0" timeOffset="439375.3044">26741 14870 0,'17'35'15,"1"71"1,-1-36-16,1 1 16,0 17-16,17 18 0,0 0 15,-17-18-15,53 88 16,-54-88-16,1-35 0,17 53 16,-35-88-16,0-1 15,0 1-15</inkml:trace>
  <inkml:trace contextRef="#ctx0" brushRef="#br0" timeOffset="439996.4551">27411 15328 0,'-18'53'16,"18"-18"-16,35 36 16,1-18-1,17 17-15,-18-52 16,53 35-16,-53-53 15,-17 0-15,0-18 0,17-35 16,-35 18-16,0-35 16,0 34-1,0-17-15,0 36 16,0 52 0,35 71-16,-17-36 15,35 89-15,-36-71 16,19 53-1,-19-70-15,-17 35 16,0-88-16,-17 17 16,17-18-16,-18-17 0,-17 0 15,17-17-15,-35-54 16,36 36-16,-19-18 16,19 0-16,-1 18 0,-17-71 15</inkml:trace>
  <inkml:trace contextRef="#ctx0" brushRef="#br0" timeOffset="440343.228">28116 14764 0,'0'0'0,"-17"17"16,-36 36 0,18-17-16,-1-1 15,19-17-15,-19 17 0,1 18 16,35-36-16,0 36 15,35-35-15,18 17 16,-17-35-16,34 18 16,-52-1-1,17-17-15,-17 18 16</inkml:trace>
  <inkml:trace contextRef="#ctx0" brushRef="#br0" timeOffset="440532.1584">28258 14958 0,'0'17'16,"17"19"0,-17-1-16,18-17 15,-18-1-15,17 19 0,19-1 16,-19-35-16,1 0 15</inkml:trace>
  <inkml:trace contextRef="#ctx0" brushRef="#br0" timeOffset="440809.6749">28434 14799 0,'0'18'15,"18"-18"-15,17 35 16,0-17-16,18 17 16,-35-17-1,17-1-15,-17 1 0,-1-1 16,1 1-16,-18 0 0,0-1 16,0 1-16,0 0 15,-18 17-15,1-35 16,-19 18-16,19-1 15,-1-17-15,0 18 16,1-1 0</inkml:trace>
  <inkml:trace contextRef="#ctx0" brushRef="#br0" timeOffset="441110.9762">29069 15663 0,'18'53'0,"-36"-106"0,36 124 15,-36-53-15,18-1 0,-18 1 16,-17-1-16,0 1 0,-1-18 16,1 0-16</inkml:trace>
  <inkml:trace contextRef="#ctx0" brushRef="#br0" timeOffset="441732.6519">29386 15346 0,'0'0'16,"0"17"-1,0 1-15,36 35 16,-19-18-16,54 54 16,-53-72-16,17 18 0,18 1 15,-18-36-15,-17 0 16,-1 0-16,1-18 0,0-35 15,-18 18 1,0-18-16,0 18 16,0 17-16,0 0 0,0 1 15,0 52 1,17 53 0,1-35-16,-1 18 0,-17-1 15,36-17-15,-19 71 16,1-71-16,-18 17 15,0-35-15,0-17 16,0 0-16,-18-18 0,1 0 16,-19 0-16,19 0 0,-36-53 15,18 35-15,-1 0 16,19-17-16,-1 18 0,-17-19 16,17 1-16</inkml:trace>
  <inkml:trace contextRef="#ctx0" brushRef="#br0" timeOffset="442082.1044">30127 14799 0,'-17'0'15,"-19"18"1,1 17-16,17-17 16,-17 17-16,0 0 0,0 18 15,35-18-15,0 18 16,17-35-16,18 17 15,1-17 1,-19-18-16,19 17 0,-19-17 16,19 0-16,-19 0 15</inkml:trace>
  <inkml:trace contextRef="#ctx0" brushRef="#br0" timeOffset="442389.9219">30286 14887 0,'0'0'0,"18"0"15,-1 0-15,1 18 0,17 0 16,-17-1-16,-1 36 15,-17-35-15,0-1 16,0 1-16,-17 17 16,-1-17-16,1-18 0,-1 18 15,18-1-15,18-17 16,-1 0 0,1 0-16,-1 0 15,1 0-15,0 0 0,17-17 16,-17 17-16</inkml:trace>
  <inkml:trace contextRef="#ctx0" brushRef="#br0" timeOffset="442700.4627">30568 14887 0,'0'0'15,"18"0"1,17 36-16,-17-36 16,52 35-16,-34-18 15,34 19-15,-35-19 16,18 1 0,-53 0-16,18-1 15,-36 1-15,-17 17 16,0-17-16,-18 17 15,18-17-15,-1-1 16,36 1-16,-17-18 16,17 18-16</inkml:trace>
  <inkml:trace contextRef="#ctx0" brushRef="#br0" timeOffset="443350.429">31097 14799 0,'0'0'16,"-17"-18"-16,34 36 16,1 0-1,17 17-15,1 18 16,34 53-16,-35-36 15,54 54-15,-54-54 16,35 71-16,-70-70 16,0-18-16,0 17 0,-35-17 15,-53 71-15,35-71 16,-88 53 0</inkml:trace>
  <inkml:trace contextRef="#ctx0" brushRef="#br0" timeOffset="444824.6277">11730 3104 0,'0'0'16,"-71"0"-16,18 18 0,0 0 15,1-1-15,-19 1 0,-52 17 16,70 1-16,-18-1 15,-52 71 1,52-53-16,18 17 0,0 18 0,0-17 16,-17 123-16,52-106 15,0 89 1,36-72-16,53 89 16,-18-88-16,-1-18 15,37 1-15,-1-1 0,124 53 16,-89-106-16,124 36 15,-124-54-15,1 1 16,-18-18-16,17-18 0,89-35 16,-106 1-16,70-54 15,-88 35-15,-17 1 16,-18-19-16,0 19 0,-18-18 16,-17-1-16,-1 1 15,-52-123-15,0 122 16,-18 1-16,0 0 0,-35 0 15,-1 0-15,1 17 0,-106-35 16,124 53-16,-19 18 16,37 17-1,-1 1-15,17 17 0</inkml:trace>
  <inkml:trace contextRef="#ctx0" brushRef="#br0" timeOffset="445847.3133">16916 2910 0,'0'0'0,"-53"-35"0,0 35 16,0 18-16,-18-1 0,1 1 15,-18 17-15,-1 18 0,19 0 16,-106 53-16,105-53 16,-70 106-1,88-89-15,-53 107 16,71-89-16,-18 123 16,53-105-16,18 18 15,17-18-15,18 17 0,88 124 16,-53-141-16,88 70 15,-52-123-15,-18 0 16,158 0-16,-123-53 16,159-35-16,-159-1 15,124-87-15,-124 52 16,-17-34-16,-1 16 16,53-122-16,-105 105 15,-18-106-15,-53 89 16,-35-142-1,-18 142-15,-18-1 0,-17 1 0,0 17 16,-124-70-16,106 105 16,-17 0-1,-1 36-15,1 18 0,17 17 16,0 0-16,0 17 0,18 18 16</inkml:trace>
  <inkml:trace contextRef="#ctx0" brushRef="#br0" timeOffset="447666.7686">22754 14658 0,'35'0'15,"36"0"1,0 0-16,17 0 16,123-35-1,-87 35-15,-1-18 0,18 0 16,89 1-16,-124 17 15,52-18-15,-87 18 16</inkml:trace>
  <inkml:trace contextRef="#ctx0" brushRef="#br0" timeOffset="448383.9205">26264 14446 0,'0'0'0,"-17"0"0,-1 0 16,36 0 15,35 0-31,-18 0 16,88 0-16,-70 0 16,124 18-16,-89-18 15,18 0-15,17 0 0,18 0 16,159-35-1,-123 35-15,175-36 16,-158 19-16,230-19 16,-213 36-16,1 0 15,0 0-15,-1 0 0,195 36 16,-230-36-16,107 35 16,-178-17-16,37-1 15,-107 1-15,-18-18 16</inkml:trace>
  <inkml:trace contextRef="#ctx0" brushRef="#br0" timeOffset="449018.8086">24906 16633 0,'106'0'16,"-212"0"-16,283 0 0,-89 0 15,18-17-15,17 17 0,212-18 16,-158 1-16,52 17 0,0-18 15,300-17-15,-246 35 16,316-18 0,-281 0-16,299 18 15,-317 0-15,264 0 16,-87 0-16,-301-17 16,89 17-16,-177 0 15,-35-18-15,-36 18 16,-34 0-16,-36-18 15</inkml:trace>
  <inkml:trace contextRef="#ctx0" brushRef="#br0" timeOffset="455959.1162">29263 11730 0,'0'-18'16,"-18"18"-16,36 0 31,35 18-15,-18 0-16,18-1 0,18-17 15,17 18-15,0-1 0,18-17 16,0 18-16,17-18 15,-17 0-15,17-18 0,-17 18 16,-18-17-16,54-1 16,-107 18-16,-18 0 15,-34 0-15,-18 0 16</inkml:trace>
  <inkml:trace contextRef="#ctx0" brushRef="#br0" timeOffset="456319.5782">29669 11430 0,'0'0'0,"-18"0"16,-35 18-16,18-18 16,-18 17-16,-35 19 15,35-19-15,0 18 16,18-17-16,-18 17 0,17-17 0,-17 53 16,36-36-1,17 18-15,0 17 16,17-52-16,54 35 15,-36-18-15,89 0 16,-36-35-16,53 36 16,-88-19-1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37:12.4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1023 3157 0,'0'18'0,"18"17"0,-1 18 16,36 88-16,-35-52 16,0-1-16,-1 0 15,18 53-15,-17-88 16,-18 0-16,18-18 0,-18-17 15,0-1-15,-18-34 16,-17-71 0,0 35-16,17-18 0,-17-88 15,17 71 1,-17-124-16,35 124 16,17-53-16,19 106 15,17 0-15,-18 17 0,53 18 16,-53 18-16,1 17 15,-1 0-15,0 18 16,-17 0-16,-18 35 16,0-35-16,-18 0 0,0-18 15,-17 1-15,-18 17 16,18-36-16,17-17 0,1 0 16,-19-17-1,36-19-15,0 19 16</inkml:trace>
  <inkml:trace contextRef="#ctx0" brushRef="#br0" timeOffset="288.9527">1658 2963 0,'-18'18'0,"36"-36"0,-53 71 15,17 0-15,18 0 0,-17 0 16,17 18-16,0 70 16,0-53-16,17 35 15,1-70-15,17 0 16,-17-18-16,17 1 0,0-19 15,18 1-15,-18 0 16</inkml:trace>
  <inkml:trace contextRef="#ctx0" brushRef="#br0" timeOffset="683.2859">1923 3545 0,'0'0'15,"17"71"-15,1-36 0,35 1 16,-18-19-16,-17-17 16,17 0-16,0 0 0,18-35 15,-35 0-15,-18-18 16,0 17-16,0-16 15,0 34-15,0 36 32,35 70-17,-17-53-15,17 71 16,-17-53-16,17 53 16,-35-71-16,18 35 15,-18-34-15,-36-1 16,19-17-16,-36-18 15,18-18-15,-36-17 16,36 17-16,17-17 16,-17-1-16</inkml:trace>
  <inkml:trace contextRef="#ctx0" brushRef="#br0" timeOffset="1246.2927">2434 2981 0,'-17'0'15,"-19"35"1,19-17-16,-1 17 0,0-17 0,18 17 15,-17 18 1,17-35-16,0-1 0,17 1 16,1-18-16,0 35 15,17-35-15,-17 18 0,-1-18 16,18 17 0,-17-17-16,0 0 15</inkml:trace>
  <inkml:trace contextRef="#ctx0" brushRef="#br0" timeOffset="1445.3599">2558 3069 0,'0'18'16,"0"17"-16,17 0 15,1-17-15,0 0 16,-1-1-16,1 1 16,-1-18-1</inkml:trace>
  <inkml:trace contextRef="#ctx0" brushRef="#br0" timeOffset="1717.7378">2663 2875 0,'0'18'15,"18"-1"-15,0 19 16,-1-19-16,36 1 16,-35 0-16,17-1 0,18 19 15,-18-1 1,-17-18-16,-18 1 15,0 0-15,-18 17 16,1-35-16,-1 18 0,1-1 16,-19-17-16,19 0 15,17 18-15</inkml:trace>
  <inkml:trace contextRef="#ctx0" brushRef="#br0" timeOffset="1974.9181">3210 3493 0,'0'35'16,"0"-70"-16,-17 87 0,-19 1 16,19-17-16,-19-1 15,1-17-15,18-1 16,-1 1-16,0-18 16</inkml:trace>
  <inkml:trace contextRef="#ctx0" brushRef="#br0" timeOffset="2430.3642">3581 3387 0,'17'0'15,"-34"0"-15,52-18 0,-17 36 16</inkml:trace>
  <inkml:trace contextRef="#ctx0" brushRef="#br0" timeOffset="2579.3838">3828 3404 0,'0'0'0,"0"-17"16,17 17-1,1-18-15,0 18 0</inkml:trace>
  <inkml:trace contextRef="#ctx0" brushRef="#br0" timeOffset="2703.2556">4004 3334 0,'18'0'16,"-1"0"15</inkml:trace>
  <inkml:trace contextRef="#ctx0" brushRef="#br0" timeOffset="2953.452">4463 3316 0,'0'0'15,"0"18"-15,-18-1 16,18 1-16,-53 35 16,35-35-16,-17 17 15,18-17 1</inkml:trace>
  <inkml:trace contextRef="#ctx0" brushRef="#br0" timeOffset="3553.0142">4833 3034 0,'0'18'16,"0"34"0,0-16-16,35 34 15,-17-52-15,35 35 16,-35-53-16,17 0 16,-18 0-16,19-35 15,-19-1-15,-17 19 16,0-36-16,0 17 15,0 72 1,36 34 0,-19-17-1,19 0-15,-19 0 0,18 35 16,-17-52-16,0-19 16,-18 36-16,-18-35 15,-17-1-15,17-17 16,-52-17-1,52 17-15,-17-36 0,17 19 16,0-18-16,1-1 0,-18 1 16</inkml:trace>
  <inkml:trace contextRef="#ctx0" brushRef="#br0" timeOffset="3899.1213">5309 2487 0,'-17'0'16,"17"18"-16,-36-1 15,36 1-15,-35 17 16,17-17-16,1 35 16,17-36-16,-18 36 15,18-35-15,0 0 16,18-1-16,-1 1 0,1 0 0,0 17 16,-1-35-1,1 18-15,0-18 0,-1 17 16,1-17-16</inkml:trace>
  <inkml:trace contextRef="#ctx0" brushRef="#br0" timeOffset="4170.8691">5433 2505 0,'17'-18'16,"1"0"-1,53 1 1,-54-1-16,19 18 0,-19 0 15,1 0-15</inkml:trace>
  <inkml:trace contextRef="#ctx0" brushRef="#br0" timeOffset="4310.0466">5556 2487 0,'0'35'15,"0"-70"-15,18 106 0,-18-54 0,18 36 16,-1-18-16,1-17 15,-18 0-15,17 35 16,-17-36-16,0 1 16</inkml:trace>
  <inkml:trace contextRef="#ctx0" brushRef="#br0" timeOffset="4464.8741">5750 2646 0,'0'0'16,"18"35"-16,0-35 0,17 35 16,-18-35-16,1 0 15,0 0-15,-1 0 0,1 0 16</inkml:trace>
  <inkml:trace contextRef="#ctx0" brushRef="#br0" timeOffset="4592.9271">5838 2646 0,'0'0'0,"-17"35"0,-1-17 0,1-1 15,-1 36 1,18-35-16</inkml:trace>
  <inkml:trace contextRef="#ctx0" brushRef="#br0" timeOffset="5200.1757">5997 2311 0,'18'0'16,"0"35"0,-1-35-16,1 35 15,-18-17-15,35 17 16,-35 0-16,18-17 0,-18 0 15,17-1-15,-17 19 16,0-19-16,0-34 31</inkml:trace>
  <inkml:trace contextRef="#ctx0" brushRef="#br0" timeOffset="5871.7483">5891 2240 0,'-17'0'16,"34"0"31,1 18-16,0-1-15,-1-17-16,1 18 0,0 0 15,35 17-15,-1 0 16,-16-17-16,-19-18 15,19 18-15,-1-1 16,-17-17-16,-18 18 16,0-1-1,-18-17 1,0 0 0,18 18-1,-17 0 1,17-1-16,-18 36 15,0-35-15,1 17 16,-1 0-16,0 1 16,1-19-16,17 1 15</inkml:trace>
  <inkml:trace contextRef="#ctx0" brushRef="#br0" timeOffset="6317.6857">6332 2240 0,'0'0'16,"0"-17"-16,0 34 31,18 1-15,0 17-16,17-17 0,0 52 15,-17-34 1,17-1-16,18 71 0,-35-53 16,-18-18-16,17 18 15,1 0-15,-18 70 16,0-88-16,0 18 0,-18 0 15,1 18-15,-1-54 16,-17 36-16,17-35 16,18 0-16,-18-18 15</inkml:trace>
  <inkml:trace contextRef="#ctx0" brushRef="#br0" timeOffset="15059.464">811 5891 0,'18'18'0,"17"-18"16,18 0-16,0-18 0,18 1 15,-18-19-15,17 1 16,18 0-16,-35 0 0,71-36 15,-89 36-15,0 17 16,-52 18 0,-1 0-16</inkml:trace>
  <inkml:trace contextRef="#ctx0" brushRef="#br0" timeOffset="15193.0386">1199 5909 0,'0'0'16,"36"124"-16,-19-72 0,36 90 15,-17-90-15,34 37 16,-35-36-16,1-36 0,17 18 16,-18-35-1</inkml:trace>
  <inkml:trace contextRef="#ctx0" brushRef="#br0" timeOffset="15453.7432">1746 6332 0,'0'0'0,"18"36"0,0 17 15,-18-36-15,0 1 16,0-36 0,-18 1-16,-17-36 15,35 17-15,-18-17 0,0-35 16,18 35-16,18 0 15,0 18-15,17 0 16,0 17-16,-17 18 16,17-17-16,0 17 15,18 0-15</inkml:trace>
  <inkml:trace contextRef="#ctx0" brushRef="#br0" timeOffset="15820.7148">2028 6103 0,'0'0'15,"-17"0"17,17 35-17,0-17-15,-18 53 16,18-36-16,0 0 16,18-17-16,-1-1 0,36 1 15,-17-18-15,-19-18 16,19 1-16,-19-19 15,1 1-15,-18-35 16,0 34-16,0 1 0,-18 0 16,1 0-16,-36-18 15,35 35-15,0 18 16,18 35-16,0 1 16,18-1-16,35 35 15,-18-52-15,53 35 16,-52-53-16,34 0 15,-34 0-15,-19-18 16,-17 1-16,0-1 16,-17-17-16,-1 17 15</inkml:trace>
  <inkml:trace contextRef="#ctx0" brushRef="#br0" timeOffset="15915.0758">2417 6121 0,'52'0'16,"-34"0"-16,0 0 15,-1-18-15,1 0 16</inkml:trace>
  <inkml:trace contextRef="#ctx0" brushRef="#br0" timeOffset="16405.2154">2399 5944 0,'0'18'15,"0"-36"-15,0 54 0,35 17 16,-17-36-16,17 18 16,-17-17-16,17 0 15,-17-1-15,-18 1 0,17-18 16,-17-18-1</inkml:trace>
  <inkml:trace contextRef="#ctx0" brushRef="#br0" timeOffset="16532.6463">2311 5609 0,'0'0'0,"17"0"16,1 18-1,0-1-15</inkml:trace>
  <inkml:trace contextRef="#ctx0" brushRef="#br0" timeOffset="16805.5526">2734 6033 0,'18'35'16,"-36"-70"-16,36 87 0,-36-52 15,-17-35 1,17 0 0,-17-18-16,17-18 15,18 36-15,0 17 16,18-17 0,-1 35-16,1 18 0,35 17 15,-35 0 1,-1 1-16,1-19 0,0 19 15,17 17-15,-17-36 16,-1-17 0</inkml:trace>
  <inkml:trace contextRef="#ctx0" brushRef="#br0" timeOffset="16972.1949">2946 5768 0,'17'53'16,"-34"-106"-16,52 141 0,-17-53 16,-1-17-16,19 17 15,-19-17 1</inkml:trace>
  <inkml:trace contextRef="#ctx0" brushRef="#br0" timeOffset="17139.434">2840 5398 0,'18'-18'16,"-1"18"-1,1 18 1,-1-1-16</inkml:trace>
  <inkml:trace contextRef="#ctx0" brushRef="#br0" timeOffset="17683.2695">3140 5874 0,'0'-18'16,"0"0"-16,-18 1 0,18-1 15,18 1-15,-18-1 16,17 18-16,1 0 16,17 0-1,-17 0 1,0 0-16,-1-18 16,1 1-16,-1 17 15,-17-18-15,0 0 0,0 1 16,-17 17-1,-1 35 1,18-17-16,-17 35 16,17-36-16,0 1 0,17-1 15,18 1-15,18-18 16,-35 0-16,17 0 16,-17-18-16,35 18 15,-35 18-15,34 53 16,-34-36-16,0 18 15,-1 17-15,1-17 0,0 0 16,-36 35-16,0-35 16,-35 0-1,18-35-15,0-18 0,-18 0 16,0-53 0,18 0-16,35 18 0,-18-106 15,53-18 1,-17 88-16,17 1 0,36-18 15,-36 52 1,0 19-16,-17 17 0,0 0 16,-1 0-16</inkml:trace>
  <inkml:trace contextRef="#ctx0" brushRef="#br0" timeOffset="17866.4335">3810 5239 0,'0'0'16,"0"53"-16,18-36 0,-18 1 16,35 35-16,-17-53 15</inkml:trace>
  <inkml:trace contextRef="#ctx0" brushRef="#br0" timeOffset="17979.2497">4057 5644 0,'0'0'0,"18"0"0,-36 0 16</inkml:trace>
  <inkml:trace contextRef="#ctx0" brushRef="#br0" timeOffset="22984.5176">1499 12876 0,'-53'-35'0,"106"70"0,-159-88 16,36 71-16,17 17 16,18 1-16,-1 17 0,1 52 15,18-52 1,17 18-16,0-18 0,17 0 16,36 53-16,-18-71 15,18-18-15,0 19 0,0-36 16,106 35-1,-36-17-15,-87-1 16,-1 54-16,-35-36 16,0 0-16,-35 1 0,-1-1 15,-52 36-15,53-36 16,-53 0-16,52-17 16,19-18-16</inkml:trace>
  <inkml:trace contextRef="#ctx0" brushRef="#br0" timeOffset="23506.4787">2011 13388 0,'-71'35'16,"142"-70"-16,-177 88 0,53 17 15,18-17-15,35 36 16,0-54-16,17 0 0,1 0 15,17-17-15,1-18 16,-1 0-16,18 0 0,17-53 16,-34 18-16,-1-36 15,-35 36-15,0 0 16,-18-1-16,1 1 16,-19 17-16,19 1 0,-19 17 15,19 0-15,-1 17 16,18 1-16,35 53 15,-17-36-15,17-17 16,36 35-16,-36-53 0,36 17 16,-54-17-1,-17-17 1,-17-19-16,-1 19 16,1 17-16,-1-18 15,18 0-15,18 18 16,34 0-1,-34 18-15,0-18 16,17 0-16,-17 0 0,-1-18 16,1 1-1,-18-1 1,-18 18 0,36-18-1,0 18-15,-1 0 16</inkml:trace>
  <inkml:trace contextRef="#ctx0" brushRef="#br0" timeOffset="23874.092">2628 13617 0,'0'0'16,"53"106"-16,-18-53 0,1 0 15,-19 0-15,19-18 0,17 0 16,-53-17-16,17 0 16,-34-18-16,-19-53 15,1 17-15,-53-69 16,35 34-16,-18-105 16,36 105-1,17-52-15,36 87 16,53 1-16,-36 35 15,35 18-15,-34 17 16,-19 0-16,19 53 16,-36-52-16,-18 17 15,0-18-15,-35-17 16,36-1-16,-36-34 16,53-19-16,-18-52 15</inkml:trace>
  <inkml:trace contextRef="#ctx0" brushRef="#br0" timeOffset="24077.7925">2540 12577 0,'0'17'16,"53"54"-1,35 87 1,-35-69-16,-18-1 15,18 18-15,0-18 0,35 53 16,-52-88-16,17 35 16,-36-70-16,1-1 15</inkml:trace>
  <inkml:trace contextRef="#ctx0" brushRef="#br0" timeOffset="24329.7463">3122 13176 0,'18'36'15,"-36"-72"-15,53 89 0,-17-35 0,0 17 16,-1-17-16,1-18 16,-18 17-16,0-34 15</inkml:trace>
  <inkml:trace contextRef="#ctx0" brushRef="#br0" timeOffset="24452.1744">3052 12929 0,'17'0'16,"1"0"-1,-18 18-15,17-18 0</inkml:trace>
  <inkml:trace contextRef="#ctx0" brushRef="#br0" timeOffset="24869.5992">3298 13176 0,'36'36'16,"-72"-72"-16,89 72 0,-35-19 15,-18-34-15,0-1 16,0-17 0,0 17-16,0 0 0,0 1 15,0-1 1,0 36 15,18 17-31,-1-17 16,1-1-16,0 1 15,17 17-15,0-17 16,18 35-16,-18-36 16,18 54-16,-35-36 15,0 36 1,-18-36-16,0 0 0,-36 36 15,19-53-15,-36-1 16,35-17-16,-35-35 16,18 0-16,0-54 15,17 19-15,18-89 16,0 71-16,0 0 16,18-71-1</inkml:trace>
  <inkml:trace contextRef="#ctx0" brushRef="#br0" timeOffset="25008.0121">3669 12453 0,'0'0'0,"18"0"0,-18 35 15,17-17-15,-17 0 16</inkml:trace>
  <inkml:trace contextRef="#ctx0" brushRef="#br0" timeOffset="25130.8291">3916 12965 0,'35'0'16,"-70"0"-16,70 17 0</inkml:trace>
  <inkml:trace contextRef="#ctx0" brushRef="#br0" timeOffset="27009.1932">5768 13670 0,'0'0'15,"-35"-17"-15,-36-1 16,36 18-16,-18 0 15,18 18-15,-54 52 16,72-35-16,-18 71 16,35-53-16,0 0 0,35 18 15,0-54-15,53 18 16,-35-35 0,53-52-16,-71 16 15,1 1-15,-19 0 0,-17-1 16,0 1-16,0 0 0,-35 17 15,-18-35-15,35 53 16,-17 0 0,17 18-16,18 35 15,53 17-15,-35-34 16,17-1-16,53 0 16,-52-17-16,52 35 15,-53-36-15,1 1 16</inkml:trace>
  <inkml:trace contextRef="#ctx0" brushRef="#br0" timeOffset="27377.5662">6244 13194 0,'-17'18'15,"34"-36"-15,-70 53 0,36 0 0,-36 1 16,35-1-16,-17 18 15,35-35-15,-18 17 16,18 0-16,18-17 0,-1 35 16,1-36-16,53 19 15,-54-19 1,54 1-16,-54 0 16,19-18-16,-19 17 15</inkml:trace>
  <inkml:trace contextRef="#ctx0" brushRef="#br0" timeOffset="27682.829">6491 13300 0,'0'0'16,"-35"-18"-16,17 18 15,-17 18-15,17-1 16,1 19-16,17-1 0,0-17 0,0 17 16,17 0-16,1-17 0,52-1 15,-34-17-15,34-17 16,-34-1-16,-1-17 16,-17 0-1,-36-18-15,0 35 16,-52 0-16,34 1 15,1 17-15,17 0 16,-17 0-16,35 17 16</inkml:trace>
  <inkml:trace contextRef="#ctx0" brushRef="#br0" timeOffset="27955.5718">6650 13123 0,'0'-17'16,"0"34"-16,0-17 0,35 18 15,0 0-15,18 35 16,-17-36 0,34 18-16,-35 1 15,1-1-15,-19-17 16,-17 17-16,-17-17 15,-19 17 1,1 0-16,-18 0 16,36-17-16,17 0 0,-18-1 15,18 1-15</inkml:trace>
  <inkml:trace contextRef="#ctx0" brushRef="#br0" timeOffset="28856.2242">7549 13600 0,'18'0'15,"35"35"1,0-35-16,17 18 0,1-18 16,0 0-16,-1 17 0,54-17 15,-54 0-15,36 0 16,-71 0-16,-17-17 16,0 17-16</inkml:trace>
  <inkml:trace contextRef="#ctx0" brushRef="#br0" timeOffset="29040.4574">8096 13564 0,'36'18'0,"-1"-18"15,0 18-15,0-1 16,1-17-16,17 36 16,-36-1-16,1 0 15,-18-17-15,0-1 0,-18 19 16,-52-1-16,52 0 15,-17-17-15,-18 17 16</inkml:trace>
  <inkml:trace contextRef="#ctx0" brushRef="#br0" timeOffset="29501.4823">8767 12947 0,'17'53'15,"-34"-106"-15,52 159 0,-18-53 16,1 0-16,0 17 0,17 107 16,-17-89-16,-1 0 0,1 0 15,-18 0-15,35 36 16,-17-89-16,17 36 16,-17-54-16,-1 1 15,1-36-15</inkml:trace>
  <inkml:trace contextRef="#ctx0" brushRef="#br0" timeOffset="30035.4419">8767 12929 0,'0'0'16,"17"-17"-16,1-1 0,52 0 15,-17 1 1,88 17-16,-52 17 16,-1-17-16,141 36 15,-105-36-15,140 0 16,-123 0-16,124-18 16,-159 0-16,70 18 15,-123 0-15,0 36 16,-53-1-16,18 0 15,-18 1-15,-18 16 0,18 19 16,-18 0-16,18 70 16,0-53-16,18 88 15,0-88-15,17 71 16,0-88-16,0 87 16,-35-105-16,18 18 15,-18 35 1,0-53-16,-18 17 15,1-34-15,-1-1 0,-35 0 16,18-17-16,0-1 16,-18-17-16,17 0 15,-16 0-15,-19-17 0,-70-1 16,70 18-16,-105 0 16,70 0-16,36 0 15,-89 18-15,88-1 16,-17-17-16,70 0 15,1 0-15,-1 0 0</inkml:trace>
  <inkml:trace contextRef="#ctx0" brushRef="#br0" timeOffset="30535.6527">9013 13829 0,'0'0'16,"-17"0"-16,17 18 0,-18-1 16,1 36-1,17-35-15,0 17 0,0 0 16,0 36-16,17-36 15,1 0-15,-18 1 0,35 34 16,-17-34-16,-1-1 16,1 0-16,0 0 0,17 18 15,0-35 1,1 0-16,16-1 0,1 1 16,0-18-16,88 17 15,-70-17-15,17 0 16,0-17-16,-17 17 0,17-18 0,-35 1 15,18 17-15,-36 0 16</inkml:trace>
  <inkml:trace contextRef="#ctx0" brushRef="#br0" timeOffset="31349.0444">9525 13758 0,'-35'-17'16,"17"17"-16,-17-18 16,17 36-1,1-18-15,-19 35 16,19-17-16,-1 35 15,18-36-15,0 18 16,18-17-16,-1 0 0,19 17 16,-19-35-16,1 0 15,-1 0-15,19-18 16,-19 18-16,-17-53 16,18 36-16,-18-1 0,0-17 15,-18 17-15,18 1 16,18 17-1,0 35 1,17-17-16,-17 17 0,17-18 16,18 19-16,-36-19 15,19 19-15,-19-19 16</inkml:trace>
  <inkml:trace contextRef="#ctx0" brushRef="#br0" timeOffset="31671.1269">9807 13264 0,'0'0'15,"-17"18"-15,-1 0 16,0 35 0,1-36-16,-1 1 0,0 17 15,1 18-15,17-35 16,0 35 0,0-36-16,17 1 0,-17 0 15,36 17-15,-19-17 16,19-1-16,-19-17 0,19 0 15,-19 0-15,1 0 16</inkml:trace>
  <inkml:trace contextRef="#ctx0" brushRef="#br0" timeOffset="31859.7479">9984 13423 0,'-18'35'16,"18"1"0,0-1-16,0 0 15,18-17-15,-18 0 0,35-1 16,-17-17 0,-1 0-16,1 0 0</inkml:trace>
  <inkml:trace contextRef="#ctx0" brushRef="#br0" timeOffset="32121.2854">10142 13300 0,'0'17'16,"18"1"-16,17 17 15,-17-17-15,0 0 16,34 17-1,-16-18-15,-19 1 0,1 17 16,-18-17-16,0 0 16,-18-18-16,18 17 0,-17 1 15,-36 0 1,35-1-16,1-17 0,-1 18 16,0 0-16,1-1 15</inkml:trace>
  <inkml:trace contextRef="#ctx0" brushRef="#br0" timeOffset="32899.574">9843 14781 0,'-18'0'0,"18"18"16,18 0 0,-18 17-16,17 18 0,1 70 15,-18-34 1,17-19-16,-17 1 0,18 70 16,0-106-16,-18 0 15,17 18 1,-17-35-16,0-36 15</inkml:trace>
  <inkml:trace contextRef="#ctx0" brushRef="#br0" timeOffset="33711.3574">9578 14958 0,'18'0'16,"17"-18"0,-18 1-16,1-19 0,35-34 15,-18 34 1,-17 1-16,0 17 0,-1-17 16,1 18-16,0-19 15,-18 19-15,17 34 16,1 19-1,-18-1-15,35 35 16,0-52-16,-17 17 16,53 18-16,-19-17 15,-34-19-15,0-17 16</inkml:trace>
  <inkml:trace contextRef="#ctx0" brushRef="#br0" timeOffset="34249.4125">9402 16087 0,'17'53'16,"18"-36"-16,18 71 16,0-52-16,35 34 15,-52-17-15,34 0 16,-34-18-16,17 18 16,-36-35-16,1-18 15</inkml:trace>
  <inkml:trace contextRef="#ctx0" brushRef="#br0" timeOffset="34446.4272">9807 16104 0,'-35'18'15,"17"0"1,-17 17-16,-18 35 15,18-17-15,0-17 0,-1-1 16,-34 53-16,52-70 16,18 17-16</inkml:trace>
  <inkml:trace contextRef="#ctx0" brushRef="#br0" timeOffset="34750.977">10142 15822 0,'0'0'15,"-35"35"-15,17 18 16,1-35-16,-18 35 15,17-36-15,18 1 16,0 0-16,0-1 16,18 1-16,17 17 15,-18-17-15,1-18 0,17 18 16,1-1 0,-19-17-16,19 0 15,-19 0-15</inkml:trace>
  <inkml:trace contextRef="#ctx0" brushRef="#br0" timeOffset="34961.807">10372 15893 0,'-18'0'16,"36"0"-16,-36 17 0,18 19 15,0-19-15,0 18 0,18 18 16,-1-35-16,1 35 16,-18-35-16,18-18 15,-1 0-15</inkml:trace>
  <inkml:trace contextRef="#ctx0" brushRef="#br0" timeOffset="35240.8168">10513 15787 0,'0'0'16,"0"17"0,35 36-16,0-35 15,18 35 1,-17-35-16,-1 17 0,0-18 15,0 1-15,-17 0 16,0-18-16,-18 17 0,-18 1 16,0-18-1,1 18-15,-19-1 0,19-17 0,-18 18 16,-18 35 0,35-53-16,0 18 0,1-18 15</inkml:trace>
  <inkml:trace contextRef="#ctx0" brushRef="#br0" timeOffset="36375.6722">10089 16986 0,'18'0'0,"0"0"16,-1 0-16,19 18 0,17-18 16,-18 18-16,0-18 15,-17 0-15</inkml:trace>
  <inkml:trace contextRef="#ctx0" brushRef="#br0" timeOffset="36502.8247">10089 17180 0,'36'0'0,"-72"0"0,107 0 16,0 0-16,-36 0 15,18-17-15</inkml:trace>
  <inkml:trace contextRef="#ctx0" brushRef="#br0" timeOffset="36797.3516">10583 17092 0,'0'71'0,"0"-54"15,18 19-15,0-1 0,52 0 16,-35-17-16,1-18 16,17 0-16,-18 0 0,0-18 15,0 0-15,-17 1 16,17-36-16,-35 18 16,-17-36-1,-19 36-15,1 0 0,0-1 16,-18 19-16,-53-19 15,53 19-15,0 17 0,0 0 16,18 0-16,-18 17 16</inkml:trace>
  <inkml:trace contextRef="#ctx0" brushRef="#br0" timeOffset="37365.6062">6138 14376 0,'0'17'0,"18"19"16,35 34 0,-18-35-1,18 1 1,-18-19-16,1 1 16,-19 0-16,1-18 0,-18 17 15</inkml:trace>
  <inkml:trace contextRef="#ctx0" brushRef="#br0" timeOffset="37493.0686">6227 14658 0,'0'0'15,"17"0"-15,1 18 16,-1-1-16,1-17 0,17 18 16,-17-1-16,0-17 0,-1 18 15</inkml:trace>
  <inkml:trace contextRef="#ctx0" brushRef="#br0" timeOffset="37832.8255">6738 14640 0,'0'0'16,"-18"71"-16,1-36 0,17 0 0,0 1 16,17-1-16,1 0 15,35 18-15,-18-53 16,53 0-16,-52-17 16,34-36-16,-52 17 15,0-52-15,-18 53 16,-53-36-1,17 54-15,-69-36 16,52 35-16,-71 18 16,89 0-16,0 18 0,-36 17 15</inkml:trace>
  <inkml:trace contextRef="#ctx0" brushRef="#br0" timeOffset="38388.5622">9613 12453 0,'0'0'0,"0"-18"0,18 18 16,-18 18 0,0 35-16,0 0 15,17 35 1,-17-35-16,0-18 0,18 1 16,0 16-16,-1-34 15,1 0-15,0-18 16</inkml:trace>
  <inkml:trace contextRef="#ctx0" brushRef="#br0" timeOffset="38660.4796">9402 12577 0,'35'-36'15,"18"-34"-15,-18 34 16,36-69 0,-36 69-16,-18-17 15,1 36-15,0 17 16,-1 53 0,1 0-16,17-18 15,-17 0-15,53 36 16,-36-36-16,0-17 0,0-18 15,18 17 1</inkml:trace>
  <inkml:trace contextRef="#ctx0" brushRef="#br0" timeOffset="41569.3419">9013 11448 0,'0'-18'0,"-17"18"15,17 53 1,0 17-1,17-17-15,-17-17 16,18-1-16,17 0 0,18 18 16,-17-35-16,52-36 15,-53 1-15,36-54 16,-54 36-16,1-54 16,-18 54-16,0-18 15,-18 36 1,1-1-16,17 36 15,-18 35-15,18-18 16,18 18-16,-1 0 0,1 0 16,0 52-16,-1-52 15,1 36 1,-1-54-16,-17 35 16,-17-52-16,-1 0 0,1-1 15,-1-17-15,-35 0 16,35 0-16,-35-35 15,36 17-15,-18 1 0,-1-36 16,19 35 0,-1-35-16</inkml:trace>
  <inkml:trace contextRef="#ctx0" brushRef="#br0" timeOffset="41940.9286">8908 11077 0,'0'0'0,"17"0"16,-17-17 0,18-1-16,0-17 0,-1 17 15,36-35 1,-35 18-16,-1 17 0,1 1 16,0-1-16,-1 36 15,1 17 1,-18 0-16,35 18 15,-17-35-15,0 17 0,17 18 16,-18-35-16,19 17 16,-19-18-16</inkml:trace>
  <inkml:trace contextRef="#ctx0" brushRef="#br0" timeOffset="42637.6183">9878 10848 0,'-18'35'16,"1"-17"0,-19 35-16,19-36 15,-1 19-15,0-19 0,-35 19 16,36-19-1,-19 1-15,1 17 16,18-17-16,17-1 16,0 1-16,17-18 0,36 35 15,-18-17-15,54 0 16,-54-18-16,35 35 16,-52-35-1,17 35-15,-35-17 16</inkml:trace>
  <inkml:trace contextRef="#ctx0" brushRef="#br0" timeOffset="42915.6325">10072 10971 0,'0'18'15,"17"17"1,-17-17-16,18 35 16,-18-35-1,18 17-15,-18-18 16,17 1-16,1-18 15</inkml:trace>
  <inkml:trace contextRef="#ctx0" brushRef="#br0" timeOffset="43287.0187">10231 10848 0,'0'18'15,"35"17"1,-18-18 0,54 19-16,-53-19 15,17 1-15,36 17 16,-36-35-16,0 18 15,-17 0-15,-1-18 0,1 17 16,17 19-16,-35-19 16,0 1-1,0-1-15,-17-17 16,-1 18-16,0-18 16,1 18-16,-36 17 15,18-17-15,-1 35 16,1-18-16,17-18 15,18 19-15,-35-1 16</inkml:trace>
  <inkml:trace contextRef="#ctx0" brushRef="#br0" timeOffset="50933.895">9278 10372 0,'-18'-18'15,"1"18"1,17-18-1,-18 18-15,1 0 16,-1 18-16,0 0 16,1-1-16</inkml:trace>
  <inkml:trace contextRef="#ctx0" brushRef="#br0" timeOffset="51066.8336">8731 10830 0</inkml:trace>
  <inkml:trace contextRef="#ctx0" brushRef="#br0" timeOffset="51146.4004">8696 10971 0,'-18'18'16,"36"-36"-16,-53 54 15</inkml:trace>
  <inkml:trace contextRef="#ctx0" brushRef="#br0" timeOffset="51289.7028">8555 11395 0,'0'35'16,"0"-70"-16,0 88 0,0-36 15,35 19-15,-35-19 16</inkml:trace>
  <inkml:trace contextRef="#ctx0" brushRef="#br0" timeOffset="51446.1876">8784 11994 0,'0'0'16,"35"36"-16,-17-36 0,35 17 16,-35-17-16,17 0 15</inkml:trace>
  <inkml:trace contextRef="#ctx0" brushRef="#br0" timeOffset="51656.8096">9596 12206 0,'35'18'16,"-18"-18"-16,19-18 15,-19 18-15</inkml:trace>
  <inkml:trace contextRef="#ctx0" brushRef="#br0" timeOffset="51801.2028">10072 12136 0,'0'0'16,"35"0"-16,-17 0 0,-1 0 15,1-18-15,17 0 16,1 1 0</inkml:trace>
  <inkml:trace contextRef="#ctx0" brushRef="#br0" timeOffset="51934.3125">10583 11871 0,'18'-18'0,"-36"36"0,54-53 16,-19 35-16,-17-18 0,36 0 16</inkml:trace>
  <inkml:trace contextRef="#ctx0" brushRef="#br0" timeOffset="52090.898">10848 11518 0,'0'0'0,"0"-17"0,0-19 16,0 1-1,0 17-15,0 1 0,0-19 16</inkml:trace>
  <inkml:trace contextRef="#ctx0" brushRef="#br0" timeOffset="52235.1602">10813 11007 0,'0'0'15,"-18"-18"-15,18 0 0,-18 1 0,18-1 16,-17-35 0,17 36-16,-18-1 15</inkml:trace>
  <inkml:trace contextRef="#ctx0" brushRef="#br0" timeOffset="52374.92">10283 10425 0,'0'0'0,"-35"-18"0,-71-17 16,71 17-16,0 0 16,-36-17-1,54 17-15,-1 1 0</inkml:trace>
  <inkml:trace contextRef="#ctx0" brushRef="#br0" timeOffset="52486.1792">9631 10160 0,'0'0'16,"-53"0"-16,0 0 0,18 0 15</inkml:trace>
  <inkml:trace contextRef="#ctx0" brushRef="#br0" timeOffset="62778.633">3969 17798 0,'0'0'0,"0"-18"0,0 36 31,17 17-15,1 18-16,0 53 15,-1-53-15,1 17 0,-18 1 16,18 17-16,-18 35 15,0-70-15,17 18 16,-17-54-16,0 1 16,0-36-1,0-52-15,0 17 16,0 0-16,0 0 0,0 0 16,0-88-16,0 71 15,0-54 1,18 71-16,35 0 15,-36 53-15,54 0 16,-53 18-16,35 35 16,-36-18-16,1 36 15,-18-36-15,-18 18 16,1-18-16,-1-17 16,-17-18-16,-18 17 15,17-17-15,1 0 16,18 0-16,-1-17 0,18-1 15,0 1-15</inkml:trace>
  <inkml:trace contextRef="#ctx0" brushRef="#br0" timeOffset="63029.2545">4551 17780 0,'0'0'0,"-18"0"16,1-18-16,17 36 16,-18-18-16,18 71 15,0-19-15,0 54 16,18-35-16,-18 70 16,17-88-16,1 53 15,-1-71-15,19 18 16,-19-35-16,1-18 15,17 0-15</inkml:trace>
  <inkml:trace contextRef="#ctx0" brushRef="#br0" timeOffset="63385.5328">4815 18221 0,'-35'18'15,"70"-36"-15,-87 36 0,52-1 0,-18 36 16,18-35-16,18 17 16,-1 0-16,18-35 15,-17 18-15,0-18 16,-1 0-16,19 0 16,-36-18-16,17-17 15,-17 17-15,0 1 0,0-1 16,0 1-16,-17-1 0,17 0 15,-18 1-15,18 34 32,18 19-17,-18-19-15,17 1 0,19 17 16,-19-17 0,18-1-1,-17-17-15,0-35 16</inkml:trace>
  <inkml:trace contextRef="#ctx0" brushRef="#br0" timeOffset="63591.9877">5027 17798 0,'53'88'16,"-106"-176"-16,141 229 0,-52-88 0,-19 0 15,18 0-15,-17-1 0,0 54 16,-18-70-16,-18-1 16,18 0-16,-18 0 0,18 1 15,-17-19-15,-1-17 16</inkml:trace>
  <inkml:trace contextRef="#ctx0" brushRef="#br0" timeOffset="64041.9303">5521 18045 0,'0'0'16,"0"53"-16,0-1 0,35 37 16,-17-54-16,0 0 15,-1 0-15,1 1 16,-18-19-16,17-17 0,-17 18 0,-17-18 16,-1-18-1,1 1-15,-1-19 0,-17 19 16,-1-71-16,36 35 15,-17 0-15,17 0 0,0-71 16,35 36 0,-17 71-16,17-1 15,0 18-15,0 35 16,-17 0-16,0 1 16,-18-1-16,0 0 0,0 1 0,-18-19 15,0 19-15,1-19 0,-18 1 16,17-18-16,-17 0 0,17 0 15,0 0 1,36-18-16</inkml:trace>
  <inkml:trace contextRef="#ctx0" brushRef="#br0" timeOffset="64276.3126">5927 17762 0,'0'0'0,"-36"18"0,19 0 16,-19 35-1,36-18-15,-17 71 16,17-53-16,0 0 0,0-1 16,17 1-16,1-17 0,17 17 15,-17-36-15,17 18 16,-17-35-16</inkml:trace>
  <inkml:trace contextRef="#ctx0" brushRef="#br0" timeOffset="65095.0232">6209 18150 0,'0'0'16,"-18"-17"-1,1 17 1,-1 0 0,0 17-16,1-17 15,-1 36 1,0-19-16,1 1 16,-1 17-16,18 1 15,0-19-15,0 1 0,0-1 16,35 1-16,-17 0 15,0-18-15,-1 0 0,19-18 16,-19 18 0,-17-18-16,18 18 0,-18-17 15,0-1-15,0-17 16,0 17-16,0 1 0,-18-1 16,1 0-16,-1 18 15,18 18 16,35 17-31,-17-17 16,17 35-16,-17-36 16,-1 1-16,1 0 0,0-1 15,17-17-15,-17 0 16,-1 0 0</inkml:trace>
  <inkml:trace contextRef="#ctx0" brushRef="#br0" timeOffset="66127.7184">6562 18203 0,'-18'-17'16,"0"17"-16,1 0 15,-1 0-15,0 17 16,1 1-16,-18 0 16,17-1-16,0 19 0,18-19 0,-17 18 15,17 18-15,17-35 16,19 0 0,-19-18-16,1 0 0,35-18 15,-18 0-15,0-17 16,-17 17-1,-18-17-15,0 18 0,0-19 16,0 19-16,-18 17 0,1-36 16,-1 19-1,0 17 1,18 17 0,18 19-16,-18-19 15,53 1 1,-18 17-16,1-35 15,-19 18-15,1-18 0,-1 17 16,19-17-16,-19 18 16,-17 0-16,-17-18 15,17 17 1,-18-34 0,18-1-1,-18 0-15,18-34 16,0 34-16,-17 0 0,17 1 15,0-1 1,17 0-16,-17 1 0,18 17 16,0 0-16,17 0 15,0 0-15,-35 17 0,18-17 16,17 18-16,-35 0 16,18-18-16,-18 17 15,-18-17 1,1 18-16,17 0 15,-18-1-15,36 18 16,-18-17-16,35 0 16,-18-18-1,19 17-15,-19-17 0,1 0 0,0-17 16,17-1 0,-35 0-16,0 1 15,-18-1-15,-17 1 16,17-1-1,1 18-15,-1-18 0,0 18 16,18 18 0,18 0-1,0-18-15,17 35 16,0-35-16,-17 0 0,0 17 16,-1-17-16,-17-17 31,0-18-16,18 35-15,-18-18 16,17 0 0,1 18-16,0 0 0,-1 0 15,19 18-15,-36 0 16,35-1 0,-35 1-16,18-18 15</inkml:trace>
  <inkml:trace contextRef="#ctx0" brushRef="#br0" timeOffset="66356.6698">7250 17762 0,'88'71'0,"-176"-142"0,211 195 15,-52-36-15,-54-35 16,1 53-16,-18-71 16,0 18-16,-18-18 0,1 18 15,-19-18 1,19-17-16,-1 0 16,0-18-16</inkml:trace>
  <inkml:trace contextRef="#ctx0" brushRef="#br0" timeOffset="66538.3624">7655 18239 0,'0'17'0,"0"-34"0,18 34 15</inkml:trace>
  <inkml:trace contextRef="#ctx0" brushRef="#br0" timeOffset="66676.9096">7832 18221 0,'17'0'15,"1"0"1,0-18-16,-1 18 16</inkml:trace>
  <inkml:trace contextRef="#ctx0" brushRef="#br0" timeOffset="66816.6361">8079 18256 0,'17'0'0,"-34"0"0,52 0 16,-35-17 15</inkml:trace>
  <inkml:trace contextRef="#ctx0" brushRef="#br0" timeOffset="67525.0028">8467 18062 0,'-18'-17'16,"36"34"-16,-36-52 0,0 17 15,1 18-15,17 36 31,17 52-31,1-35 16,17 70-16,-17-70 16,17 18-1,-35-36-15,18-17 16,-36-36 0,-17-53-16,17 36 15,1-18-15,17 0 0,-18-70 16,18 52-1,0 18-15,53-88 16,0 106 0,-18 35-16,18 35 15,-35 0-15,-1 18 0,-17 36 16,-17-36-16,-36 17 16,35-52-1,-17 17-15,17-17 16,1-18-16,17-18 15</inkml:trace>
  <inkml:trace contextRef="#ctx0" brushRef="#br0" timeOffset="67741.708">8925 17833 0,'0'0'15,"-35"35"-15,17 0 0,1 54 16,17-36-16,17 70 16,1-70-16,0 0 15,17-18-15,-17 18 0,17-35 16,18 35 0,-18-53-16,-17 0 15</inkml:trace>
  <inkml:trace contextRef="#ctx0" brushRef="#br0" timeOffset="68062.7751">9137 18098 0,'35'17'15,"-70"-34"-15,88 34 0,0 1 16,-36-18-16,36 35 16,-35-17-1,-18-1-15,0 19 0,-18 17 16,1-18-16,-1-18 16,18 19-16,-35-1 15,35-17-15,0-1 16,35-17-1,-17 0-15,17 0 0,-17-17 0,17 17 16,0-18 0,-17 18-16,-18-18 15</inkml:trace>
  <inkml:trace contextRef="#ctx0" brushRef="#br0" timeOffset="68207.4118">9208 18309 0,'0'0'16,"52"0"-16,-16 0 0,34 0 15,-52-17-15,17 17 16</inkml:trace>
  <inkml:trace contextRef="#ctx0" brushRef="#br0" timeOffset="68530.4203">9560 18256 0,'0'53'16,"0"-106"-16,0 141 0,0-17 16,18-53-16,17 17 15,-17-35-15,17 0 0,0-18 16,-17 1-1,0-36-15,-18 35 16,0 0-16,0-17 16,0 18-16,-18 17 0,18 17 31,35 18-15,-35-17-16,18 0 0,35-1 15,-35 1-15,-1-18 16,1 18-16</inkml:trace>
  <inkml:trace contextRef="#ctx0" brushRef="#br0" timeOffset="68734.8501">9843 17939 0,'17'70'0,"-17"19"16,18 16-1,17-16-15,-35-54 16,18 18-16,-1-36 16,1 1-16</inkml:trace>
  <inkml:trace contextRef="#ctx0" brushRef="#br0" timeOffset="69042.4485">10072 18256 0,'0'53'15,"0"-106"-15,0 124 0,0-54 0,17 1 16,1-18-16,17 0 15,-17 0-15,0-18 16,-18 1-16,17-1 16,-17 1-1,0-1-15,18 36 32,0-1-17,-1 1-15,1-1 16,-1 1-16,1-18 0,0 18 15,-1-18 1,1-18-16</inkml:trace>
  <inkml:trace contextRef="#ctx0" brushRef="#br0" timeOffset="69276.0572">10336 17868 0,'53'71'15,"-106"-142"-15,124 177 0,-53-53 0,17 35 16,-17-35-16,-18 0 16,17-18-16,-17 1 0,0-1 15,-17 35-15,-1-52 16,0 17-1,1-17-15</inkml:trace>
  <inkml:trace contextRef="#ctx0" brushRef="#br0" timeOffset="69903.0647">10672 18027 0,'0'0'15,"0"88"-15,17-53 0,18 71 16,-17-53-16,0 0 0,-1 0 16,19 18-1,-19-54-15,-17 1 0,-17-36 16,-1-17 0,-17 0-16,-1-54 15,19 37 1,17-1-16,0 0 0,0 0 15,0 0-15,53-35 16,-18 52-16,0 19 16,1 17-16,-19 17 0,36 19 15,-53-1-15,0 53 16,-18-53-16,1 1 16,-18-1-16,-36 18 15,53-35-15,1-18 0,-1 0 16,0 0-16,18-18 15,18 0-15</inkml:trace>
  <inkml:trace contextRef="#ctx0" brushRef="#br0" timeOffset="70187.2536">11183 17903 0,'0'-35'16,"0"70"-16,18-87 0,-36 52 15,18 17-15,-18 18 16,1 1-16,-1 17 16,18 0-16,-17 0 0,17 17 15,0-17-15,17 35 16,1-35-16,-1-18 0,1-17 15,0 17-15,17-17 16,-17 0-16,-1-18 0,1 17 0,0-17 16,-1 0-1</inkml:trace>
  <inkml:trace contextRef="#ctx0" brushRef="#br0" timeOffset="70844.0839">11536 18062 0,'0'0'15,"-18"18"1,1 17-16,-1-17 16,-17-1-1,17 1-15,0 17 0,1-17 16,-1 0-16,18 17 15,0 0-15,35 0 16,1-17-16,17 0 16,-36-1-16,18-17 15,-17 0-15,17 0 0,-17 18 16</inkml:trace>
  <inkml:trace contextRef="#ctx0" brushRef="#br0" timeOffset="71199.996">11765 18115 0,'0'0'0,"-17"35"16,17 1-16,0-1 0,0 36 15,17-36-15,1 18 16,17-36-16,-17-17 15,-1 18-15,36-18 16,-35-18-16,0-17 16,-18 17-16,17-17 15,-17 0-15,0 0 16,0-1-16,0 1 16,0 17-16,18 18 15,-1 36 1,-17-19-16,18 36 15,0-35 1,17 17-16,-17-35 16,-1 18-16,1-1 15</inkml:trace>
  <inkml:trace contextRef="#ctx0" brushRef="#br0" timeOffset="71644.7678">12188 18150 0,'0'0'16,"0"71"-16,0-36 15,0 1-15,-17 34 0,17-52 16,0 17-16,0-17 16,0-1-16,0-34 15,0-19 1,0 19-16,0-54 15,17 36-15,-17 0 16,18-36 0,0 36-16,-18 17 0,17 18 15,-17-17-15,0 34 16,18 36-16,-18-35 16,0 17-16,0 0 0,0 1 15,18-1 1,-18-18-16,17 1 0,1 0 0,0-18 15,-1 0-15,1 0 16,0-36-16,-18 19 16,17-36-1,-17 18-15,0-1 0,0-17 16,0 36-16,0-36 16</inkml:trace>
  <inkml:trace contextRef="#ctx0" brushRef="#br0" timeOffset="72027.6853">12506 18027 0,'0'18'16,"18"-1"0,-18 1-1,0 17 1,17-52 15,1-1-15,0 18 15,-18 18-15,0 34-16,0-16 15,0-1-15,0 36 16,17-36-16,-17 0 16,0 0-16,18 1 0,-1-19 15,-17 1-15,18 0 16,-18-1-16,18-34 15,-18-1-15</inkml:trace>
  <inkml:trace contextRef="#ctx0" brushRef="#br0" timeOffset="72256.6017">12753 18115 0,'-53'0'15,"106"0"-15,-124 18 0,54-18 0,17 17 16,-18 1-16,18 0 16,18 17-16,-1 0 15,19 1-15,-19-19 16,19 1 0,-19-1-16,1-17 15,-1 0 1</inkml:trace>
  <inkml:trace contextRef="#ctx0" brushRef="#br0" timeOffset="72612.5201">12841 18062 0,'0'36'16,"0"-72"-16,18 107 0,-18-54 0,35 36 15,-17-35-15,-1 0 16,19-1-16,-1 1 16,0 17-16,-35-17 15,0 17-15,0-17 0,0-1 16,0 19 0,0-19-16,-17-17 31,17-17-31,-18 17 31,0 0-31,1 0 16,17 17 15,-18-17-31,18 18 16</inkml:trace>
  <inkml:trace contextRef="#ctx0" brushRef="#br0" timeOffset="73235.005">13176 17851 0,'-17'0'15,"17"-18"-15,17 18 47,-17 18-31,18-18-16,0 35 16,-1 0-16,1 0 15,-1 1-15,1-1 0,-18 18 0,18 0 16,-1 0-16,-17 17 15,0-17-15,0 35 16,-17 1-16,-1-54 16,0 0-16,1-17 0,-1 17 15,-17-17 1,17-18-16,1 0 16,17-18-16</inkml:trace>
  <inkml:trace contextRef="#ctx0" brushRef="#br0" timeOffset="78461.5586">14975 18380 0,'-17'53'15,"17"-36"-15,-18-17 0,18 18 16,0-36-16,0-35 16,0 18-1,18-35-15,-18 34 16,17-17-16,1 36 16,-18-1-16,18 18 0,17 0 15,-17 18 1,-1-1-16,-17 19 0,18-1 15,0-17-15,-18 17 16,0 0-16,17-17 0,-17 17 16,18-17-16,-18-1 15,0 1-15,17-18 16</inkml:trace>
  <inkml:trace contextRef="#ctx0" brushRef="#br0" timeOffset="78935.5603">15434 18309 0,'0'35'0,"0"-70"0,18 176 16,-1-88-16,1 18 0,0 17 16,-1-35-1,1-18-15,-18-17 0,0-1 16,0 1-16,0-36 16,-18-34-1,1 16-15,-1 1 16,18 0-16,-18-18 0,18-53 15,0 35-15,18-34 16,0 69-16,-1 1 16,54 0-16,-54 35 15,19 17-15,-19 1 0,1 0 16,0 52-16,-18-35 16,-18 18-1,0-35-15,1 0 0,-36-1 16,18-17-16,17 0 0,-17 0 15,17-17 1,18-1-16,18 0 16,-18 1-16</inkml:trace>
  <inkml:trace contextRef="#ctx0" brushRef="#br0" timeOffset="79112.7853">15928 18397 0,'18'18'15,"-1"-18"-15,1 0 16,-18-18 0</inkml:trace>
  <inkml:trace contextRef="#ctx0" brushRef="#br0" timeOffset="81576.8919">16334 18309 0,'17'35'15,"-17"-17"1,0 0-16,0-1 0,0 1 15,-17-18 1,17-18 0,-18 1-16,18-36 15,0 18-15,-18-18 16,18 17-16,18-17 16,-18 36-16,35-1 15,-17 18 1,17 18-1,-17 17-15,-1-17 16,19-1-16,-19-17 16,1 18-16,0-18 15,-1 0-15</inkml:trace>
  <inkml:trace contextRef="#ctx0" brushRef="#br0" timeOffset="82248.97">16792 18256 0,'0'-17'15,"-35"17"1,35-18-16,-35 18 15,17 18-15,0-18 16,1 0-16,-1 17 0,0 1 16,-17 35-16,35-36 15,0 19-15,0-19 0,18 1 16,17 17 0,0-35-16,18 18 15,-35-18-15,17-18 0,1-17 16,-36 17-16,0 1 15,0-1-15,0-17 16,0 17-16,-18 1 16,0-1-16,18 0 0,-17 1 0,-1-1 15,18 36 1,0 17-16,18-17 16,-1-1-16,1 1 0,0 17 15,-1-17-15,1-1 16,17 1-16,-35 0 15,18-18-15,-36 0 16,18-18 0,0 0-1,18-17-15,-18 17 16,17-17 0,1 18-1,0 17 16,-1 0-15,1 0 0,0 17-16,17 1 15,0-1-15,-17 1 0,-1 0 16,19-1-16,-19 1 16,1-18-16,-18 18 0</inkml:trace>
  <inkml:trace contextRef="#ctx0" brushRef="#br0" timeOffset="82689.4602">17339 18221 0,'0'0'0,"-18"0"0,1 18 15,-1-1-15,-17 19 16,35-1-16,0 18 16,0-18-16,17 0 15,1-17-15,17-18 16,1 0-16,-1-18 16,-17 1-1,-1-36-15,-17 17 16,0-34-16,0 35 15,-17-54-15,-1 37 16,-17-54-16,17 53 16,-35-53-1,35 71-15,-17-18 16,18 70-16,17 72 16,17-37-16,1 19 15,17 88-15,-17-106 16,17 17-16,-17-17 15,17-18-15,18 36 16,-35-53-16,17-1 0,-18-17 16,1 0-16,0 0 15</inkml:trace>
  <inkml:trace contextRef="#ctx0" brushRef="#br0" timeOffset="82978.2671">17621 18239 0,'-17'35'15,"-1"0"-15,18 0 16,18-17-16,-1 17 16,1-35-16,0 18 0,-1 0 15,1-18-15,-1 0 0,1 0 16,17-36-1,-17 19-15,-18-1 0,0 0 16,-18-17-16,18 18 16,-35-19-16,17 19 15,-17-1-15,18 18 16</inkml:trace>
  <inkml:trace contextRef="#ctx0" brushRef="#br0" timeOffset="83382.9353">17815 18362 0,'0'0'15,"0"35"-15,0-17 0,0 0 16,18-36 15,-18 0-31,18 1 16,-1-36-1,-17 35-15,18-17 16,-1 35-16,-17 18 16,18 17-1,-18-18-15,0 19 16,18-19 0,-1-17-1,-17-35 1,18 35-16,-18-35 15,18 17-15,-1 1 16,1-1-16,0 18 16,-1 0-1,-17 18-15,18 17 16,-18 0-16,18-17 16,-18-1-16,17 19 15,1-36-15,-18 17 16</inkml:trace>
  <inkml:trace contextRef="#ctx0" brushRef="#br0" timeOffset="83630.7938">18397 18380 0,'18'0'0,"-18"-18"47</inkml:trace>
  <inkml:trace contextRef="#ctx0" brushRef="#br0" timeOffset="84909.156">18591 18239 0,'18'0'0,"-18"-18"16,-18 18-1,1 0 1,-1 0-16,18 35 16,-18 1-1,18-1-15,0-18 16,36 19 0,-19-19-16,36 1 15,-17-18-15,-1-18 0,0 18 16,0-17-16,1-1 0,-1 0 15,-17-17-15,-1 18 0</inkml:trace>
  <inkml:trace contextRef="#ctx0" brushRef="#br0" timeOffset="85230.5671">18874 17903 0,'35'142'16,"-70"-284"-16,70 372 0,0-89 16,-17-71-16,-1 36 15,1-88-15,0 35 16,-1-53-16,-17-18 16,18 1-16,-18-54 15,0 36-15,18-36 16,-18 54-16,17-1 15,1 0-15,0 18 16,-18 18-16,0 0 16,17 34-1,-17 1-15,18-17 16,-18-19-16,35 1 16,-17-18-16</inkml:trace>
  <inkml:trace contextRef="#ctx0" brushRef="#br0" timeOffset="85469.4148">19297 18327 0,'0'0'16,"-18"53"-16,18-36 0,18 36 16,0-35-16,35 0 15,-18-18-15,18-18 16,-36 18-16,1-35 15,-18 17-15,0 0 16,-35-35-16,17 36 16,-17-1-1,17 1-15,1 17 0,-1 0 16</inkml:trace>
  <inkml:trace contextRef="#ctx0" brushRef="#br0" timeOffset="85613.7108">19597 18362 0,'17'35'0,"-34"-70"0,34 106 15,1-54-15,-18 1 0,35 0 16,-17-18-16,0 0 31</inkml:trace>
  <inkml:trace contextRef="#ctx0" brushRef="#br0" timeOffset="85763.6583">19667 18203 0,'18'18'31</inkml:trace>
  <inkml:trace contextRef="#ctx0" brushRef="#br0" timeOffset="86148.823">19879 18309 0,'-35'18'16,"17"-18"-16,0 17 16,1 19-16,-1-19 15,18 1-15,0 17 16,18-17-16,-18 0 16,17-18-16,1 17 0,0-17 15,-1 0-15,1 0 16,0 0-16</inkml:trace>
  <inkml:trace contextRef="#ctx0" brushRef="#br0" timeOffset="86514.6793">20038 18397 0,'17'18'15,"1"-18"-15,35 0 16,0 0 0,-18-18-16,-17 18 15,-1-17-15,1-1 0,0 0 16,-18 1-16,0-18 16,-18 17-16,0 18 15,1-18-15,-1 18 0,-17-17 16,17 17-16,-17 0 15,17 17-15,1-17 0,17 18 16,0 17-16,35 0 16,-17 1-16,17-19 15,0 1-15,0-18 0,36 18 16,-36-18 0,1 17-16,16-17 0,-34 0 15</inkml:trace>
  <inkml:trace contextRef="#ctx0" brushRef="#br0" timeOffset="87900.8742">2611 18150 0,'0'0'0,"-18"18"0,36-18 31,17 0-15,-18 18-16,72-18 16,-36 0-16,70 17 15,-70-17-15,88 18 16,-88-18-16,0 0 16,35 18-16,-70-18 15,-1 0-15,1 17 16</inkml:trace>
  <inkml:trace contextRef="#ctx0" brushRef="#br0" timeOffset="88155.3344">3087 17956 0,'35'36'15,"-70"-72"-15,141 107 16,-71-36-16,18-17 0,17 17 16,-34-17-1,-1-1-15,36 19 16,-54-36-16,1 35 16,-18-17-16,0-1 0,-18 1 15,-35 17-15,36-17 16,-19 17-16,1-17 0,-18 17 15,18 0-15</inkml:trace>
  <inkml:trace contextRef="#ctx0" brushRef="#br0" timeOffset="93906.2683">10918 13705 0,'18'0'16,"35"0"0,-18 18-16,71 0 15,-35-18 1,70 0-16,-53 0 16,-17-18-16,70 0 15,-88 18-15,0-17 16,-1 17-16,1 0 15,-35-18-15</inkml:trace>
  <inkml:trace contextRef="#ctx0" brushRef="#br0" timeOffset="94134.4344">11712 13511 0,'18'0'0,"0"36"16,-1-36-16,18 17 0,1 1 15,-1 0-15,0-1 0,36 19 16,-54-19-16,1 18 16,0-17-16,-18 17 15,-18-17-15,0 17 0,-34 18 16,-1-35-16,-18 35 16,36-36-16,0 1 15,17-18-15,18 18 0</inkml:trace>
  <inkml:trace contextRef="#ctx0" brushRef="#br0" timeOffset="99072.7451">12224 13106 0,'0'17'15,"35"54"-15,-17 52 16,-1-52-16,1-1 16,0 107-1,-18-89-15,17 0 0,-17 53 16,0-88-16,0 0 15,0 0-15,0-18 0,0-17 16,18 17-16,-18-52 16,0-19-1</inkml:trace>
  <inkml:trace contextRef="#ctx0" brushRef="#br0" timeOffset="99683.373">12224 13070 0,'0'0'16,"17"-17"-16,1 17 0,35-18 15,-18 18-15,71 0 16,-53 0-16,18 0 15,17 18-15,106-1 16,-88-17-16,-1 0 0,142 0 16,-141-17-1,18 17-15,-36 0 0,0 17 16,0-17-16,36 36 16,-71-19-16,17 36 15,-35-35-15,1 17 16,-19-17-16,-17-1 15,0 19 1,0-19-16,-35 54 16,35-18-16,-18 0 0,18 0 15,0 0-15,0 88 16,18-53-16,-18-18 16,18 1-16,-18-18 0,35 70 15,-17-70-15,-1 36 16,-17-37-16,18-16 15,-18-1-15,0-17 0,-18 17 16,18-17-16,-35-1 0,17 1 16,-52 17-1,35-17-15,-89-1 16,54-17-16,-124 0 16,88 0-16,-159-35 15,124 35-15,-159-18 16,177 18-16,-54 18 15,142-18-15,0 18 16,17-18-16,53 0 16,1-18-16</inkml:trace>
  <inkml:trace contextRef="#ctx0" brushRef="#br0" timeOffset="101608.6642">13018 13758 0,'-18'0'0,"18"-17"15,-18-1-15,1 18 16,-19 18 0,19-1-16,-36 36 15,35-17-15,18-1 16,-18 35-16,18-34 15,0-19-15,18 1 0,-18 0 16,18-1-16,-1-17 16,1 0-16,0 0 0,17-35 15,-35 17-15,18-17 16,-18 0 0,0-1-16,0 1 15,0 18-15,0-1 0,0 36 16,35 17-1,-17-18-15,17 36 16,-18-17 0,19 17-16,-36-36 15,17 18-15,1-35 16,-18 18-16,-18-36 16</inkml:trace>
  <inkml:trace contextRef="#ctx0" brushRef="#br0" timeOffset="101918.8434">13300 13406 0,'17'0'15,"-34"0"-15,17 0 16,-18 0-16,-17 35 16,17 0-1,1-17-15,-1-1 0,0 19 16,1-1-16,17 0 16,17-17-16,19 35 15,-19-36-15,36 19 16,-35-36-16,17 17 15,-17-17-15,35 0 16</inkml:trace>
  <inkml:trace contextRef="#ctx0" brushRef="#br0" timeOffset="102192.1393">13441 13511 0,'17'0'32,"1"18"-32,-18 0 15,18-18-15,-18 35 16,-18-17-16,18-1 16,-18 1-1,1 0-15,17-1 16,0 1-1,17-18-15,1 0 16,0 0-16,-1 0 16,1-18-16</inkml:trace>
  <inkml:trace contextRef="#ctx0" brushRef="#br0" timeOffset="102478.3288">13511 13423 0,'0'0'0,"18"0"16,0 18-1,-1-18-15,19 17 16,-1 1-16,18 0 16,-36-1-16,19-17 15,-19 18-15,1 0 16,-18-1-1,0 1-15,-35 0 16,17-1-16,-35 1 16,36 0-1,-1 17-15,18-18 0,-18 19 16,18-19-16,0 1 16</inkml:trace>
  <inkml:trace contextRef="#ctx0" brushRef="#br0" timeOffset="104060.5191">11889 9825 0,'-18'0'15,"36"0"-15,-54 0 0,19 0 16,34 0 15,54 0-31,-1 0 16,107 0-16,-54 0 16,142-18-16,-124 1 15,141 17 1,-141 0-16,-35 0 15,0 0-15,-35 17 0,34 1 16,-69 0-16,-36-1 16,0 1-16,-36-1 0</inkml:trace>
  <inkml:trace contextRef="#ctx0" brushRef="#br0" timeOffset="106936.8023">13388 14711 0,'0'17'16,"0"19"-1,0-19-15,18 19 16,-18-1-16,17 0 0,-17 18 16,0 0-16,18 0 0,-18 53 15,0-71 1,17 53-16,-17-52 15,18-1-15,-18-18 16,0-34 0,0-1-1</inkml:trace>
  <inkml:trace contextRef="#ctx0" brushRef="#br0" timeOffset="107250.1577">13141 15011 0,'0'0'15,"0"-18"-15,18 0 0,-1-17 16,1 18-16,17-36 16,-35 35-1,18 18-15,17-35 16,-35 17-16,18 0 0,-1 1 15,1 17 1,0 0 0,-1 0-16,1 17 0,0 1 15,34 35 1,-16-35-16,34 17 16,-34-17-16,17 17 15</inkml:trace>
  <inkml:trace contextRef="#ctx0" brushRef="#br0" timeOffset="112581.0116">10354 12047 0,'-18'0'31,"36"0"94,0 0-109,-1 0-1,1 0 1,0 0-1,-18 18-15,17-18 0,1 18 16,0-18-16,-1 0 0,1 35 16,-1-35-1,1 18-15,0-1 16,-1 1-16,19 17 16,-19-17-16,19 17 15,-19-17 1,18-1-16,-35 1 15,18 0-15,0-1 16,-18 1-16,17-18 0,19 35 16,-19-17-16,1 35 15,0-36-15,-1 1 16,1 0-16,-1-1 0,19 36 16,-19-35-16,36 35 15,-53-18-15,18-17 16,17 35-16,-17-18 15,0 0-15,-1 18 16,1-35-16,-1 17 0,1 0 16,0 1-16,-1-1 15,1 18-15,0-18 16,17 36-16,-35-36 16,35 53-16,-17-53 15,17 36 1,-17-36-16,17 53 15,-17-70-15,17 53 16,-17-36-16,-1 35 16,1-52-16,-1 17 15,1 1-15,0 16 16,-18-16-16,17-19 0,1 72 16,0-54-1,-1 18 1,-17-18-16,0 0 0,18 1 0,0 34 15,-1-35-15,1 1 16,0-1-16,-1 0 0,18 36 16,-17-18-1,17 17-15,-17-17 16,17 35-16,-17-35 16,17 53-1,-17-71-15,-18 18 0,35 53 16,-17-71-16,17 54 15,-17-54-15,-1 18 16,19 17-16,-19-17 16,1-17-16,-1-1 0,1 0 15,17 36 1,-17-36-16,0 36 16,-1-36-16,1 18 0,0-18 15,-1 0-15,-17 1 0,18-1 16,17 18-1,-17-18-15,-1 0 0,-17-17 0,18 0 16,0 17-16,35 0 16,-36-35-16,19 35 15,-1-35-15,-18 18 16,1 0-16,35-1 16,-18 1-1,1-18-15,-19 18 0,1-18 16,-1 0-16,19 0 15,-19 0-15,19-18 16,-19 0-16,19 1 16,-1-1-1,-17 18-15,-1-18 0,1 1 16,17 17 0,-17-18-16,-1 18 0,1-17 15,35-1-15,-35 0 16,-1 1-16,18-1 15,-17 0-15,-18 1 16,35-1-16,-17 0 0,0 1 16,17-1-1,-17 0-15,-1 1 0,1-18 16,-1 17-16,-17-17 16,18 17-16,-18 0 0,18 1 15,-18-54 1,0 54-16,0-54 15,0 53-15,0-17 16,0 0-16,17 17 16,-17 1-16,0-19 15,0 19-15,0-19 0,0 19 16,0-1-16,0 0 0,0 1 16,0-19-16,-17 36 15,17-17 1</inkml:trace>
  <inkml:trace contextRef="#ctx0" brushRef="#br0" timeOffset="112919.8611">13264 15505 0,'0'0'0,"0"17"0,-17-17 16,34 0 0,1-17-16,17-1 15,1-17-15,-19 17 0,19 0 16,-19 1-16,1-1 0,-1-17 15,1 35-15,-18-18 16,0 36 31,18-1-31,-1 19-16,36-1 15,-35-17-15,35 17 16,-35-17-16,-1-1 15,-17 1-15,18 0 0,-18-1 16</inkml:trace>
  <inkml:trace contextRef="#ctx0" brushRef="#br0" timeOffset="121405.973">13123 12153 0,'0'-17'0,"0"-19"16,0 54 15,0 17-31,18 53 16,-18-17-16,18 0 15,-18 17-15,0 70 16,0-105-16,17 18 0,-17 17 16,18-53-16,-18 1 15,18-36-15,-18-18 16,17-35-1</inkml:trace>
  <inkml:trace contextRef="#ctx0" brushRef="#br0" timeOffset="121768.0113">12876 12435 0,'0'0'0,"18"-17"31,0-18-15,17-1-16,0-17 16,-17 0-16,0 18 0,-1 0 15,18-53-15,-17 52 16,0 19-16,-18-1 15,17 0-15,1 36 32,17 35-32,-17-18 15,17 18-15,0-35 16,-17 17-16,17-17 0,1 17 16,-19-17-1,19-1-15,-19 1 0,18 0 16,-17-18-16</inkml:trace>
  <inkml:trace contextRef="#ctx0" brushRef="#br0" timeOffset="123056.6643">12647 11165 0,'0'-17'15,"-18"17"1,18 35-1,18 36 1,-18-36-16,35 35 16,-17-34-16,35 17 15,-18-53-15,18 17 16,-18-34-16,1-19 16,-19 1-16,1-35 15,-18 34 1,0-34-16,-18 52 15,18 0-15,-17 18 16,17 18-16,0 70 16,17 18-1,1-35-15,0-18 0,-1 17 16,1-17-16,0 35 16,-1-52-16,-17 16 15,-17-34-15,-1 0 16,-17-18-16,17 0 15,0-18-15,-17 0 0,-18-34 16,18 34-16,-18-70 16</inkml:trace>
  <inkml:trace contextRef="#ctx0" brushRef="#br0" timeOffset="123429.7687">12594 10830 0,'-17'-17'16,"17"-1"-16,0 0 15,17-17 1,1 17-16,17-17 16,-17 0-16,-1 17 0,1 1 15,0-19-15,-1 19 0,-17-1 16,0 0 0,0 36-16,18-18 0,-18 35 15,18-17-15,34 53 16,-34-36-16,35 18 15,-35-36-15,17 1 16,0 17-16,-17-35 16</inkml:trace>
  <inkml:trace contextRef="#ctx0" brushRef="#br0" timeOffset="123903.3588">13388 10654 0,'18'0'0,"-36"0"47,18 18-31,-18-1-16,-17 1 15,17-1-15,1 19 16,-1-19-16,18 1 0,0 0 16,0-1-16,18 1 15,-1 0-15,1-1 0,17 18 16,-17-17-16,17 17 16,-17 1-1,-1-19-15,1 1 16,-18 0-16</inkml:trace>
  <inkml:trace contextRef="#ctx0" brushRef="#br0" timeOffset="124252.9091">13582 10707 0,'0'0'15,"18"-18"-15,-1 18 0,19 0 16,-19 18-16,18-1 16,-17-17-1,0 18-15,-1 17 16,-17-17-16,0 17 0,-17-17 15,17 0-15,-18 17 0,-17 0 16,17-17-16,18-1 16,18-17 15,35 0-31,-36-17 16,19 17-16,-19 0 15,1 0-15</inkml:trace>
  <inkml:trace contextRef="#ctx0" brushRef="#br0" timeOffset="124598.8225">13882 10619 0,'17'0'32,"1"35"-17,0-35-15,17 18 0,-17-18 16,35 17-16,-18-17 16,18 0-1,-36 0-15,1 0 0,-18 18 0,18-18 16,-18 17-1,0 19 1,-36 17-16,19-36 16,-1 36-16,0-35 15,1-1-15,-1 54 16,-17-53-16,17 17 16</inkml:trace>
  <inkml:trace contextRef="#ctx0" brushRef="#br0" timeOffset="136237.2004">7179 10654 0,'0'0'16,"18"-18"15,-1 18-31,19-17 16,-19-1-16,19 0 15,34-52 1,-35 35-16,18-1 0,18-52 16,-36 53-16,0-1 15,-17 19-15,-36 34 16,-17 19 0,17-1-16</inkml:trace>
  <inkml:trace contextRef="#ctx0" brushRef="#br0" timeOffset="136439.4559">7444 10478 0,'17'0'0,"1"35"16,0 18 0,-1-18-16,54 71 15,-54-53-15,19-18 16,34 53-16,-35-53 15,36 18-15,-53-35 16,35 0 0,-36-18-16</inkml:trace>
  <inkml:trace contextRef="#ctx0" brushRef="#br0" timeOffset="136855.7637">7726 10231 0,'0'0'15,"35"88"-15,0-53 0,18 89 16,-35-72-16,17 19 15,18 17 1,-18-35-16,-35-35 16,18-1-16,-18 1 15,0-36-15,0-17 16,-18 17-16,18-34 16,-17-1-1,17 17-15,0 19 16,17-1-16,1 36 15,0-1-15,-1 1 16,1 0-16,17 35 16,-17-36-16,17 18 15,-17-35-15,-1 18 16,1-18-16,0-18 16</inkml:trace>
  <inkml:trace contextRef="#ctx0" brushRef="#br0" timeOffset="137221.2558">8202 10548 0,'0'0'0,"0"18"16,35-1 0,1-17-1,-1-17-15,-17-1 16,34-52-1,-34 52-15,-18-35 16,0 35-16,0-35 16,-18 53-16,1-17 15,-1-1-15,-17 18 0,0 0 16,17 0-16,-35 35 16,35-17-16,1 17 0,17-17 15,0 53-15,17-36 16,1-18-16,0 1 0,17 0 15,0-1-15,53-17 16,-35 0-16,-17 0 16,-1 0-16,36-17 15,-54 17-15,1 0 16,-1 0-16,-17 17 0,0 1 0</inkml:trace>
  <inkml:trace contextRef="#ctx0" brushRef="#br0" timeOffset="140791.7286">12929 16581 0,'18'0'47,"17"0"-47,-17 0 16,52 0-16,-34-18 15,34 18-15,-52-18 16,17 18-16,-17 0 15,17-17-15</inkml:trace>
  <inkml:trace contextRef="#ctx0" brushRef="#br0" timeOffset="140987.8175">13123 16598 0,'0'0'0,"18"18"15,0 17 1,-18-17-16,17 17 0,-17 18 16,18 18-1,-18-19-15,18 19 16,-18-36-16,17 1 16</inkml:trace>
  <inkml:trace contextRef="#ctx0" brushRef="#br0" timeOffset="141337.2475">13335 16616 0,'18'88'0,"-36"-176"0,53 229 16,-17-53-16,0-53 15,-1 1-15,-17-1 0,0 0 16,18-17-16,-1-36 31,-17-35-15,0 36-16,0-19 16,18 19-16,-18-36 15,18 35-15,-1 18 16,1 18-1,-18 17-15,0 0 16,18-17-16,-1 35 16,-17-35-16,18-1 15,0 1-15,-1-18 16</inkml:trace>
  <inkml:trace contextRef="#ctx0" brushRef="#br0" timeOffset="141653.4028">13705 16951 0,'0'0'0,"0"18"0,18-18 0,0 0 15,35 0-15,-36 0 16,36-18-16,-35 0 16,-18 1-16,17-36 15,-17 35-15,-35-35 16,18 36-16,-36 17 15,35 0 1,-17 35-16,17 0 16,18-17-16,18 52 15,-1-34-15,1-19 0,17 1 16,53 0 0,-52-1-16,-1-17 0,0 0 15,36-17-15,-54 17 16,1 0-16,-18-18 15</inkml:trace>
  <inkml:trace contextRef="#ctx0" brushRef="#br0" timeOffset="145142.1711">14129 16140 0,'0'-18'16,"17"36"62,-17-1-63,18 1-15,35 17 16,-35-17-16,35 35 16,-18-36-16,0 1 15,0 17-15,18 1 16,-17-19-16,-1 1 16,-18-1-16,1-17 15,-18 18-15,0 0 0</inkml:trace>
  <inkml:trace contextRef="#ctx0" brushRef="#br0" timeOffset="145446.7729">14464 16016 0,'0'18'31,"-35"17"-15,17 0-1,-35 36-15,18-53 16,17 17-16,-17 0 0,17 0 15,-17-17-15,0 35 16,17-35-16,18-1 16,18-17-1</inkml:trace>
  <inkml:trace contextRef="#ctx0" brushRef="#br0" timeOffset="145852.749">14781 15752 0,'0'0'16,"-17"0"-1,17 17 1,-36 1-16,19-1 16,17 1-16,-35 17 0,35-17 15,-36 35-15,36-35 16,-17-1-16,17 18 15,17 1-15,1-19 16,0 1-16,-1 0 0,1-1 16,35 1-16,-36 0 15,1-1-15,0-17 16,-1 18 0</inkml:trace>
  <inkml:trace contextRef="#ctx0" brushRef="#br0" timeOffset="146169.7117">14905 15893 0,'18'0'31,"17"17"-16,-18 1-15,1 0 16,-18-1-16,18 1 0,-18-1 16,0 1-16,0 0 0,-18-1 15,0 1-15,1 0 16,-1-1-16,36 1 31,-1-18-31,1 18 16,17-18-16,-17 0 15,17 0 1,-17-18-16</inkml:trace>
  <inkml:trace contextRef="#ctx0" brushRef="#br0" timeOffset="146556.3302">15117 15875 0,'17'0'47,"1"18"-31,-1-1 0,1 1-16,0 0 15,-1-18-15,19 17 16,-19-17-16,1 18 0,17-18 15,-17 17-15,-1 1 16,-17 0 0,18-1-16,-36 1 62,1 17-46,-1-17-16,-35 17 15,36 1-15,-36 16 16,17-16-16,1-19 16</inkml:trace>
  <inkml:trace contextRef="#ctx0" brushRef="#br0" timeOffset="148406.6081">14676 16757 0,'17'0'0,"18"18"16,-17-18-16,17 0 15,18 0-15,-35 0 16,17 0-16,-17 0 15,0 0-15</inkml:trace>
  <inkml:trace contextRef="#ctx0" brushRef="#br0" timeOffset="148523.6858">14676 17004 0,'35'18'15,"-70"-36"-15,105 36 0,-35-18 0,18 0 16,-17 0-16,52-18 15</inkml:trace>
  <inkml:trace contextRef="#ctx0" brushRef="#br0" timeOffset="149339.9451">15469 16739 0,'-17'0'0,"17"36"15,0-19-15,0 54 16,0-36-16,17 36 16,1-36-1,17-17-15,-17-1 0,35 18 16,-18-35 0,-17 0-16,-1-17 0,1-18 15,0-18 1,-18 35-16,0-17 15,0 17-15,0-17 16,-18 35-16,18 17 16,18 19-16,-18 17 15,17-18-15,1 18 0,-18-18 16,18 18-16,-1 35 16,-17-35-16,0 18 15,0-36-15,-35 0 16,17-17-16,1 0 15,-1-18-15,0 0 0,1-18 16,-1-17 0,0 17-16,1-17 0,-36-54 15,18 37 1</inkml:trace>
  <inkml:trace contextRef="#ctx0" brushRef="#br0" timeOffset="149745.8833">15452 16581 0,'0'-18'32,"35"0"-17,-17 1 1,17-19 0,-17 19-16,17-1 15,-18 0-15,1-17 16,0 18-16,-1-1 15,1 18 1,0 0-16,-18 18 0,17-1 16,1 1-16,0 35 15,-1-18-15,1-17 0,-1-1 16,1 19 0,0-36-16,-1 17 0,1-17 15</inkml:trace>
  <inkml:trace contextRef="#ctx0" brushRef="#br0" timeOffset="150636.5174">16245 16422 0,'18'0'16,"-18"-18"-1,-18 18 1,1 18 0,-1-1-16,1-17 0,-19 36 15,19-19-15,-1 1 16,-17 17-16,35 1 15,0-1 1,0-18-16,53 19 16,-36-19-16,36 19 15,-35-36-15,17 17 0,-17 1 16,-1 0 0,-17-1-16,-17-17 31,17 18-31</inkml:trace>
  <inkml:trace contextRef="#ctx0" brushRef="#br0" timeOffset="150897.2163">16404 16545 0,'0'0'16,"0"18"0,18 17-16,-18 0 15,0 18-15,0-35 16,0 0-16,17-1 0,-17 1 16,0 0-1,18-18 1,0-18-1</inkml:trace>
  <inkml:trace contextRef="#ctx0" brushRef="#br0" timeOffset="151224.7445">16545 16475 0,'18'17'31,"0"-17"-15,-1 18 0,1 0-16,-1-1 0,1-17 0,17 36 15,-17-19-15,35 18 16,-35-35-16,-18 18 16,17 0-16,1-18 15,0 17-15,-1 1 16,1-18-16,-18 18 31,-35-1-15,17 1-16,0 0 0,1-1 0,-19 19 15,19-1 1,-19 0-16,19-17 16</inkml:trace>
  <inkml:trace contextRef="#ctx0" brushRef="#br0" timeOffset="154922.4522">22860 17463 0,'18'17'16,"17"71"-1,0-17-15,18 88 16,18-1-16,-54-87 16,19 0-16,-19-36 0,1 18 15,0-36-15,-36-34 32,-35-36-32,18 0 15,17 0-15,-17 0 0,17-18 16,0 1-16,18 17 15,0-18-15,0-17 0,18-53 16,0 88-16,52 18 16,-17 17-16,35 18 15,-52 18-15,17 35 16,-36-18-16,1 53 16,-18-17-16,-53-1 15,18-34 1,-18-1-16,18-17 0,-18-1 15,53-34 1,0-1-16</inkml:trace>
  <inkml:trace contextRef="#ctx0" brushRef="#br0" timeOffset="155189.3483">23636 17357 0,'-18'0'15,"36"0"-15,-53 0 0,35 35 16,0 0-16,-18 71 16,18-35-16,0-1 0,18 71 15,-18-70-15,35 52 16,-17-87-1,17 52-15,-17-71 16,17 19-16,0-36 16,1-18-16</inkml:trace>
  <inkml:trace contextRef="#ctx0" brushRef="#br0" timeOffset="155596.2615">24042 18062 0,'0'0'0,"17"0"15,1 0-15,17 18 0,1-18 16,69 0-1,-34 0-15,70 0 16,-53 0-16,-17 0 0,-18 0 16,0-18-16,-18 18 0,18 0 15,-53 18 1,-35-18-16</inkml:trace>
  <inkml:trace contextRef="#ctx0" brushRef="#br0" timeOffset="156463.6409">25294 17286 0,'0'18'16,"18"52"-1,-1-17-15,1 35 16,0 1-16,-1 105 15,1-89-15,-18-34 0,18 17 16,17-35-16,-17 0 0,-1 0 16,18 0-16,-35-18 15,18-35-15,0 18 16</inkml:trace>
  <inkml:trace contextRef="#ctx0" brushRef="#br0" timeOffset="156941.6221">25806 17886 0,'17'0'15,"-34"0"-15,52 0 0,18-18 16,0 18-16,-18-17 15,0-1-15,36 18 16,-36-18-16,0 18 16,-17 0-16</inkml:trace>
  <inkml:trace contextRef="#ctx0" brushRef="#br0" timeOffset="157169.5385">25947 17533 0,'0'18'16,"0"-36"-16,0 71 0,0 0 0,17 70 16,1-52-16,0-1 15,-1-17-15,19 71 16,17-36-16,-36-53 15,1 1-15,-18-19 16</inkml:trace>
  <inkml:trace contextRef="#ctx0" brushRef="#br0" timeOffset="157717.9112">26229 17445 0,'53'123'16,"-106"-246"-16,124 335 0,-54-142 0,36 71 16,-53-70-16,18-18 15,-18 0-15,17-18 0,-17-17 16,0-1-16,0 1 0,0-36 15,-17-35 1,17 36-16,0-54 16,17 53-1,-17 1-15,18 17 0,0 17 16,-1 1 0,1 0-16,0 17 15,-1-17-15,19-1 16,-19 1-16,18-18 15,1 0-15,-1 0 16,-17-18-16,-1 1 16,1-1-16,-18-17 15,0 17-15,0 0 16,-18 1-16,1-1 0,-1 18 16,-17 0-16,17 35 15,0 1 1,18-1-16,18 0 15,0 1-15,35-1 0,-18-18 16,35 1-16,-34 0 16,17-18-1,-36 0-15,-17-18 0,18 18 16,-18-18-16</inkml:trace>
  <inkml:trace contextRef="#ctx0" brushRef="#br0" timeOffset="158126.1963">26917 17321 0,'0'0'0,"0"-17"0,18 17 15,-1 0-15,1 17 16,0 19-16,17-1 0,-18 18 16,72 88-1,-54-70-15,53 87 16,-53-87-16,1-1 0,-1 54 16,-35-71-16,0 0 15,-71 35-15</inkml:trace>
  <inkml:trace contextRef="#ctx0" brushRef="#br0" timeOffset="161988.5968">13088 10195 0,'0'0'0,"-18"-17"16,-17 17-16,18 0 16,-54 0-1,36 0-15,-1 0 0,1 17 16,0 1-16,-53 0 16,52-1-16</inkml:trace>
  <inkml:trace contextRef="#ctx0" brushRef="#br0" timeOffset="162156.5363">12188 10583 0,'0'0'16,"-17"18"-16,17 0 0,-18-18 15,18 17 1,0 19-16,0-19 15,-17 1-15</inkml:trace>
  <inkml:trace contextRef="#ctx0" brushRef="#br0" timeOffset="162313.7274">11994 11113 0,'-17'70'15,"34"-140"-15,-34 175 0,34-87 0,1 17 16,0-17-16,-1 0 15,1-1-15,17 1 16,-35-1-16,18 1 16,-18 0-16</inkml:trace>
  <inkml:trace contextRef="#ctx0" brushRef="#br0" timeOffset="162454.3498">12224 11712 0,'0'0'15,"53"36"-15,-36-19 0,19 18 16,-19-35-16,19 18 16,-19 0-1,1-18-15</inkml:trace>
  <inkml:trace contextRef="#ctx0" brushRef="#br0" timeOffset="162569.2686">12665 12065 0,'17'0'0,"-34"0"0,52 0 0,-17 0 15</inkml:trace>
  <inkml:trace contextRef="#ctx0" brushRef="#br0" timeOffset="162713.1626">13018 12065 0,'35'0'16,"-70"0"-16,87 0 0,-16 0 0,17 0 15,-18-18-15,35 18 16</inkml:trace>
  <inkml:trace contextRef="#ctx0" brushRef="#br0" timeOffset="162880.5066">13670 11994 0,'0'0'0,"18"0"0,17 0 16,-17-17-16,17 17 15,18-35-15,-18 17 16</inkml:trace>
  <inkml:trace contextRef="#ctx0" brushRef="#br0" timeOffset="163070.9113">14358 11659 0,'0'0'0,"18"-17"0,-1-1 15,1-17 1,0 35-16,-1-36 16,-17 19-16,18-1 15</inkml:trace>
  <inkml:trace contextRef="#ctx0" brushRef="#br0" timeOffset="163288.1767">14570 10936 0,'-18'-35'16,"36"70"-16,-36-105 0,0 34 0,1-34 15,17 34-15,-18 1 16</inkml:trace>
  <inkml:trace contextRef="#ctx0" brushRef="#br0" timeOffset="163414.8209">14164 10266 0,'-71'-35'15,"142"70"-15,-194-88 0,70 35 16,17-17-16,1 17 0,-18-17 15,18 17-15,0-17 0,-18 18 16</inkml:trace>
  <inkml:trace contextRef="#ctx0" brushRef="#br0" timeOffset="164849.6607">15152 18750 0,'-18'0'16,"1"0"-16,-1 18 15,0-18 16,18 17 1,18-17-17,0 0-15,17 0 16,0 0-16,-17 0 0,17 0 16,36 0-1,-19 0-15,-16 0 0,17 0 16,0 0-16,70 0 15,-70 0-15,0 0 0,88 0 16,-70 0-16,17 0 16,-18 0-16,1 0 0,17 0 15,0 0 1,0 0-16,1 0 0,105-17 16,-88 17-16,88-18 15,-106 18-15,18 0 16,-18-17-16,0 17 0,106 0 15,-106 0-15,0 0 16,1 0-16,-1 0 0,18 0 16,88 0-16,0 0 15,-89 0-15,-16 0 16,87 17 0,-105-17-16,-1 0 0,18 18 15,89-18-15,-89 0 16,141 0-16,-123 0 15,141 0-15,-123 0 16,70-18-16,-89 18 16,36 0-1,-88-17-15,0 17 16,-88 0 0</inkml:trace>
  <inkml:trace contextRef="#ctx0" brushRef="#br0" timeOffset="167318.0434">14323 13758 0,'17'0'16,"19"0"-1,52 18-15,-35-18 0,17 0 16,107 0 0,17 0-16,-106 0 15,124 0-15,-124 0 16,106 0-1,-106 0-15,-17-18 0,-1 18 16,36-35-16,-71 35 16,1-18-16,-36 1 0,0-1 15</inkml:trace>
  <inkml:trace contextRef="#ctx0" brushRef="#br0" timeOffset="167559.6864">15822 13511 0,'0'0'15,"53"18"-15,-18-18 0,1 18 0,52 17 16,-53-17 0,0 17-16,36 18 15,-53-18-15,-18 0 0,0 18 16,-18-17-1,-17-19-15,-1 18 0,1-17 16,0 0-16,-36-1 16,36-17-16</inkml:trace>
  <inkml:trace contextRef="#ctx0" brushRef="#br0" timeOffset="168052.5453">16422 13229 0,'0'0'0,"0"18"15,35 70 1,-17-17-16,-1 17 16,19 88-16,-19-88 15,19 89-15,-19-107 16,1-17-1,17 35-15,0-52 16,-17-36-16,0-18 16</inkml:trace>
  <inkml:trace contextRef="#ctx0" brushRef="#br0" timeOffset="168598.0379">16475 13106 0,'35'0'15,"-70"0"-15,105-18 0,-34 18 0,16-18 16,1 18-16,124-35 16,34 18-16,-87-1 15,158-17 1,-123 17-16,141 0 0,-159 18 15,88 18 1,-141 0-16,1-18 16,-19 17-16,-17 1 0,18 17 15,-54-17-15,1 35 16,-18 0-16,-18 52 16,1-52-16,-1 88 15,18-52-15,18 52 16,-18-71-16,53 71 15,-36-70-15,18-18 16,36 35 0,-36-53-16,-17 1 0,-18-1 15,18-17-15,-18 17 0,-53 0 16,17 0-16,1-17 16,-18 17-16,-17-17 0,-1 17 15,-123 1-15,88-19 16,-123 1-1,105-18-15,-105 0 16,123-18-16,0 18 16,18-17-16,-71-1 0,89 0 15,-18 1-15,35 17 16,0-18 0</inkml:trace>
  <inkml:trace contextRef="#ctx0" brushRef="#br0" timeOffset="168998.1221">16633 14076 0,'0'0'15,"0"17"-15</inkml:trace>
  <inkml:trace contextRef="#ctx0" brushRef="#br0" timeOffset="170879.7897">13741 12030 0,'17'0'32,"19"-18"-17,-19 18-15,36-18 16,-18 18-16,18 0 15,-17 0-15,-19 18 16,19-18-16,-1 18 0,-18-18 16,54 35-16,-36-35 15,1 18-15,-1 17 0,18 0 16,-18-17 0,-17 17-16,17-17 0,0-1 15,-17 19-15,35 17 16,-18-18-16,0 18 15,1-18-15,-19 0 16,1 1-16,0-19 16,-18 1-16,17 17 15,1-17-15,-18-1 16,0 1-16,17 17 16,-17-17-16,18 17 15,-18-17-15,0 17 16,0-17-16,0 17 15,18-17 1,-18 17-16,0-17 16,0-1-16,0 19 15,0-19-15,0 1 16,0 0-16,17 17 0,-17-18 16,0 1-1,18 35-15,0-35 16,-18-1-16,17 1 0,1 35 15,0-36-15,-1 19 16,1-1-16,0-17 16,-1-1-16,1 19 15,-1-19-15,1 1 16,0-1-16,-1 19 0,1-1 16,0-35-16,-18 35 15</inkml:trace>
  <inkml:trace contextRef="#ctx0" brushRef="#br0" timeOffset="172715.04">14993 13441 0,'0'-18'32,"18"18"-1,-18 18 16,17-18-32,-17 17-15,18 1 16,0 0 0,-1-1-16,1 19 15,-18-19-15,18 19 16,-1-19-16,1 19 0,-1 16 15,1-34-15,0 35 16,-1-18-16,19 36 16,-19-54-16,19 54 15,-19-36-15,18 36 16,-17-36-16,0 0 16,17 36-16,-17-36 15,17 36 1,-17-18-16,-1-18 0,19 36 15,-19-36-15,-17 0 16,18 0-16,17 36 16,-17-36-16,-18-17 15,17 17-15,1 0 0,0 1 0,-18-19 16,35 36 0,-35-35-16,18 0 0,-1-1 15,-17 1-15,18 17 0,-18-17 16,17-1-1,1 1-15,-18 0 0,18-18 16,-18 17-16,0 1 16,17-18-1,1 0 1,-18 18-16,18-18 16,-18 17-16,17 1 15,1-18-15,17 35 16,-17-35-16,-1 18 15,19-1-15,-1 1 16,-17 0-16,-1-1 16,1 1-16,0-18 0,17 18 0,-17-1 15,17 18 1,-18-35-16,1 18 16,0 0-16,-1-1 0,19 1 15,-36 0-15,17-1 16,1-17-16,0 36 15,-1-19 1,1-17 0,-1 18-1,1-18 1,0 0-16,-1 0 16,1 0-16,-18 18 15,18-18-15,17 0 16,0 17-16,0-17 15,18 0-15,-17 18 16,17-18-16,-18 0 0,18 0 16,53 0-16,-71-18 15,71 1 1,-53-1-16,17 0 16,-17 1-16,18-19 15,-18 19-15,0-1 16,-18 0-16,35-35 15,-52 36-15,17-1 16,-17-17-16,35 0 16,-36 17-16,19-35 15,-19 18-15,1 17 0,0-17 16,17-18-16,-17 18 16,-18-1-16,17 1 0,1 0 15,-18-18 1,0 18-16,17-1 0,-17 19 15,0-1-15,-17 0 16,-1 18 31</inkml:trace>
  <inkml:trace contextRef="#ctx0" brushRef="#br0" timeOffset="173003.5229">17551 14799 0,'-18'0'0,"36"0"0,-18 0 16,17-18-16,1 18 16,53-35-16,-36 17 15,0 1-15,53-36 16,-52 35-1,-19 36 1,1 17 0,-1 53-1,1-35-15,0-17 0,35 69 16,0-69 0,-36-19-1</inkml:trace>
  <inkml:trace contextRef="#ctx0" brushRef="#br0" timeOffset="174431.2605">17339 13741 0,'0'0'0,"18"0"16,-18-18-16,35-17 15,-35 0 1,0 17-16,0 0 0,-35 1 16,-1 17-1,1 17-15,17 1 0,-34 70 16,52-53-16,-18 1 16,18 17-16,0-18 0,18-18 15,17 19 1,-18-19-16,36-17 15,-17-17-15,-19-1 0,1-35 16,0 18-16,-18-18 16,0 18-16,0 17 15,0-17-15,0 17 16,0 36 0,53 17-1,-36 0-15,18-17 16,-17 17-16,35 1 0,-18-1 15,1-18 1,-36 1-16,17-18 0</inkml:trace>
  <inkml:trace contextRef="#ctx0" brushRef="#br0" timeOffset="174698.6083">17798 13247 0,'-36'17'0,"36"1"0,-17 0 16,-1-1-16,18 19 0,-18 17 16,18-36-1,36 54 1,-19-54-16,19 19 15,-19-19-15,1-17 16,0 0-16,-18-17 31</inkml:trace>
  <inkml:trace contextRef="#ctx0" brushRef="#br0" timeOffset="175065.8414">17956 13264 0,'0'0'0,"18"0"16,17 0-16,1 0 16,-19 18-16,19 0 15,-19-18-15,-17 17 16,0 1-16,-17 0 15,-1-18 1,18 17-16,-18-17 0,36 0 31,17 18-15,-17 0 0,-1-1-16,-17 1 15,-17-18-15,17 17 0,-18 1 16,1 0-16,-19-18 0,1 17 15,17-17-15,1 0 16,17-17 0</inkml:trace>
  <inkml:trace contextRef="#ctx0" brushRef="#br0" timeOffset="175393.7396">18221 13176 0,'0'18'16,"18"-18"-16,17 35 16,-17-35-16,17 18 0,35 17 15,-34-17 1,-1-18-16,18 17 15,-53 1-15,17 0 0,-17-1 16,-17 1-16,-18 35 16,17-36-16,-35 36 15,35-35 1,-17 17-16,35-17 16,-18-18-16,18 18 15,-17-18 1</inkml:trace>
  <inkml:trace contextRef="#ctx0" brushRef="#br0" timeOffset="175683.6289">17745 13247 0,'-18'0'0</inkml:trace>
  <inkml:trace contextRef="#ctx0" brushRef="#br0" timeOffset="176355.5198">17533 12206 0,'0'-18'15,"0"36"-15,0 17 16,18 1-16,-18 17 0,0 70 15,17-52-15,-17 52 16,18-52-16,0 34 16,-1-69-16,1-1 15,-18-17 1,0-1-16,0-34 16</inkml:trace>
  <inkml:trace contextRef="#ctx0" brushRef="#br0" timeOffset="176645.0775">17304 12365 0,'0'0'0,"0"-18"0,17 1 15,-17-1-15,18 0 0,0 1 16,-1-1-16,1 0 0,17-17 15,-17 17-15,0-34 16,-18 34 0,17 36-1,18 34 1,1 1-16,17 36 16,-18-54-16,0 0 15,36 18 1,-36-35-16,0-18 0,1 0 15</inkml:trace>
  <inkml:trace contextRef="#ctx0" brushRef="#br0" timeOffset="177542.171">16933 11359 0,'0'36'0,"0"34"16,18-34-16,0-1 16,35 18-16,-36-53 15,36 0-15,0 0 16,-18-18-16,1 0 0,-19-17 16,1-18-16,-18 18 15,0-18 1,0 18-16,0 17 15,0 53 1,0 36-16,17-18 16,19 70-1,-19-70-15,1 0 0,0-17 16,-1 16-16,-17-16 0,0-1 16,-17 0-16,-1-17 15,-17-18-15,17 0 0,-17-18 16,-18-17-16,18 17 15,-1-52 1,19 17-16</inkml:trace>
  <inkml:trace contextRef="#ctx0" brushRef="#br0" timeOffset="177857.0177">16810 10795 0,'0'0'0,"0"-18"0,18 18 0,-18-17 16,17 17-16,1-18 16,-1 0-16,19-17 15,-19 18-15,1-1 0,0 0 16,-1 1-16,1-1 0,0 18 15,-1 35 1,-17 1 0,18 16-16,-1 1 0,19-17 15,-1 34-15,36-17 16,-54-35-16,36 17 16</inkml:trace>
  <inkml:trace contextRef="#ctx0" brushRef="#br0" timeOffset="178198.2268">17886 10583 0,'0'0'16,"-35"18"-16,17-18 0,-17 18 0,-1-1 16,1 1-16,17 0 15,-52 17-15,52-18 16,1 19-16,17-19 16,17 36-1,1-35-15,35 35 16,-36-36-16,36 19 15,-35-19-15,17 1 16,-17 0-16,-18-1 16,0 1-16,-18-18 15</inkml:trace>
  <inkml:trace contextRef="#ctx0" brushRef="#br0" timeOffset="178702.8701">18045 10654 0,'0'0'0,"0"-18"16,35 18 0,-17 0-16,34 18 15,-34-18-15,0 18 0,-1-18 16,-17 17-16,18 1 15,-36-1-15,1 1 16,17 0-16,-18-1 16,0-17-16,18 18 0,0 0 15,0-1-15,18 1 16,0 0-16,-1-1 0,1-17 16,17 35-1,-17-35-15,-18 18 16,0 0-16,-18-18 0,-17 17 15,0-17-15,17 0 16,-35 0 0,18 0-16,17 0 15,1 0-15</inkml:trace>
  <inkml:trace contextRef="#ctx0" brushRef="#br0" timeOffset="179002.4113">18327 10583 0,'0'0'16,"35"18"-16,-17 17 15,52 1-15,-34-19 16,52 18-16,-53-17 15,-17 0-15,17-1 0,-17 19 16,-18-19-16,0 1 16,-18 0-16,0-18 15,-17 17-15,-18 1 16,18-18-16,0 17 0,17-17 16,-17 0-16,17 18 15,0-18-15,1 18 0,17-1 0</inkml:trace>
  <inkml:trace contextRef="#ctx0" brushRef="#br0" timeOffset="179676.1922">17339 10195 0,'-18'-17'0,"1"17"15,-1-18-15,0 18 16,-34 18-1,34-18-15,-53 35 16,36-35-16,0 18 16</inkml:trace>
  <inkml:trace contextRef="#ctx0" brushRef="#br0" timeOffset="179843.2576">16475 10830 0,'0'18'16</inkml:trace>
  <inkml:trace contextRef="#ctx0" brushRef="#br0" timeOffset="180077.3885">16669 11942 0,'0'0'0,"35"17"0,0 18 16,1-35-16,34 18 16,-35-18-16,1 0 15,-1 0-15,0 0 16</inkml:trace>
  <inkml:trace contextRef="#ctx0" brushRef="#br0" timeOffset="180255.1679">17956 12065 0,'0'0'15,"106"0"-15,-70-18 0,34 18 16,-35-17-16,1-1 16,17 0-16,-18 1 0,0-1 15,0 1-15,1-1 16</inkml:trace>
  <inkml:trace contextRef="#ctx0" brushRef="#br0" timeOffset="180405.3145">18962 11483 0,'35'-71'15,"-70"142"-15,88-195 0,-36 72 0,-17-1 16,0-88-16,0 70 15,-17-17-15</inkml:trace>
  <inkml:trace contextRef="#ctx0" brushRef="#br0" timeOffset="180521.1366">18733 10513 0,'-124'-53'16,"424"212"-16,-476-265 0,-36 35 0,53 18 16,71 18-16,-71 0 15,89-1-15,34 19 16,-34-1-1</inkml:trace>
  <inkml:trace contextRef="#ctx0" brushRef="#br0" timeOffset="183023.2844">18327 12012 0,'17'-18'15,"1"18"1,17 0 0,-17 0-16,0 0 15,35 0-15,-36 0 16,36 0-16,-18 0 16,36 0-16,-36 18 15,1-18-15,-1 18 16,53-1-16,0 19 15,-53-19-15,54 19 16,-54-19-16,18 36 16,-36-35-16,1-1 15,17 19-15,-17-19 16,0 1-16,-1 0 16,-17-1-16,36 36 15,-36-35-15,17-1 0,-17 19 16,18-19-16,-18 19 0,18-1 15,-1 18-15,-17-18 16,35 18 0,-17-18-16,0 36 15,-18-36-15,17 53 16,1-52-16,-18 52 16,18-35-16,-18 0 0,35 52 15,-17 19 1,-18-71-16,17 17 15,1-17-15,17 88 16,-35-70-16,18 0 0,-1-19 16,-17 19-16,36 88 15,-36-89-15,17 19 0,1-1 16,0-18-16,17 107 16,-18-107-16,1 18 15,35 71-15,-18-71 16,18 53-16,-17-52 15,16-19-15,19 89 16,17-18 0,-35-70-16,-18-1 0,18 1 15,0-18-15,53 52 16,-71-69-16,71 17 16,-53-53-16,35 17 15,-35-34-15,18-19 16,-18 19-16,0-54 15,-36 18-15,18-53 16,-17 36-16,0 17 16,-1-18-16,-17 1 15,18-1-15,-18 18 0,0 18 16,0 0-16,18 0 0,-18-1 16,0 19-16,-18-1 15,18 0-15,-18 18 16,18-17-16,-17 17 15</inkml:trace>
  <inkml:trace contextRef="#ctx0" brushRef="#br0" timeOffset="183274.6108">20849 15099 0,'18'-18'16,"-36"36"-16,53-53 0,-17 17 0,53-17 15,-36 17-15,53-17 16,-53 17-16,1 18 16,-1 0-1,-17 53-15,-1 0 16,-17 0-16,18 88 16,0-70-16,-18-19 0,35 37 15,-18-54-15,19 18 16,-19-53-16,1 0 15</inkml:trace>
  <inkml:trace contextRef="#ctx0" brushRef="#br0" timeOffset="183714.2411">22190 14146 0,'35'0'16,"-17"0"-16,-1 0 15,36-17 1,-35 17-16</inkml:trace>
  <inkml:trace contextRef="#ctx0" brushRef="#br0" timeOffset="183858.8929">22842 14199 0,'0'0'16,"53"0"-16,-35 0 0,35 0 16,-36 0-16</inkml:trace>
  <inkml:trace contextRef="#ctx0" brushRef="#br0" timeOffset="183981.2057">23442 14217 0,'0'0'16,"35"18"-16,-17-18 0</inkml:trace>
  <inkml:trace contextRef="#ctx0" brushRef="#br0" timeOffset="184097.8603">23724 14270 0,'18'0'0,"0"-18"16,-1 18-16,1-17 16</inkml:trace>
  <inkml:trace contextRef="#ctx0" brushRef="#br0" timeOffset="184744.4116">25047 13070 0,'0'0'0,"0"-17"16,0 34-1,0 19-15,0 70 16,18-18-16,-18 18 0,0-18 16,18 18-16,-18 17 0,0 89 15,0-124-15,0 0 16,17-17-16,1 35 16,17-54-16</inkml:trace>
  <inkml:trace contextRef="#ctx0" brushRef="#br0" timeOffset="185315.5833">24994 13035 0,'0'-17'15,"18"17"-15,35 0 16,-18 0-16,0-18 0,18 18 16,0 0-16,0 0 15,0-18-15,88 1 16,-35-1-16,-18 0 16,36 1-16,-1-1 0,18 0 0,0 1 15,124-1 1,-159 18-16,0 18 0,52-1 15,-105 1-15,0 17 16,-17-17-16,-1 17 16,-18 1-16,1-1 0,-18 71 15,0-36-15,0 1 16,-18 17-16,1 18 0,-1 88 16,18-88-16,0 105 15,18-123-15,35 71 16,-36-106-16,36 53 15,-35-53-15,0 17 16,-18-34-16,-18-1 16,-53 36-1,-34-19-15,34-34 16,-88 0-16,71-1 16,-124-17-1,107-17-15,-178-1 16,125 0-16,-142 18 15,159 0-15,-71 0 16,159 0-16,0-17 16,35 17-16,1 0 0,17-18 15</inkml:trace>
  <inkml:trace contextRef="#ctx0" brushRef="#br0" timeOffset="186343.6452">25982 14958 0,'0'35'16,"35"36"-1,-35-1 1,36 54-16,-36-54 15,0 1-15,17-18 16,-17 0-16,18-18 0,0 35 16,-18-52-16,17 0 15,1-18-15,-18-18 16,0 0-16</inkml:trace>
  <inkml:trace contextRef="#ctx0" brushRef="#br0" timeOffset="186627.8701">25894 15134 0,'0'0'0,"-18"0"0,36-17 16,-18-1-16,18 0 16,17-17-1,-18 0-15,36-1 16,-35 1-16,0 0 15,-1 17-15,1 18 0,0 18 16,-1 0-16,18 17 16,-17-18-16,17 19 15,-17-19 1,0 1-16,-1 0 16,1-18-16,0 17 0,-1-17 0,1 0 15,-18-17-15</inkml:trace>
  <inkml:trace contextRef="#ctx0" brushRef="#br0" timeOffset="188747.2784">25259 16051 0,'0'-17'16,"0"34"46,0 19-46,0-1-16,0 0 16,18 18-16,-18-18 15,35 18-15,-18-35 16,36 17 0,-35-35-16,0 0 0,35 0 15,-36-17-15,36-36 16,-53 35-16,18-17 15,-1 0-15,-17-1 16,0 1-16,18-18 16,-18 35-16,18 18 0,-1 18 15,1 70 1,0-35-16,-1 71 16,1-54-16,0-17 15,-1 53 1,1-53-16,-18-18 0,0 36 15,-18-54-15,1 1 16,-1-18-16,0 0 16,1-18-16,-1 1 0,0-1 15,-17-53-15,0 36 16,-1-53 0,19 53-16,17-53 15</inkml:trace>
  <inkml:trace contextRef="#ctx0" brushRef="#br0" timeOffset="189019.6036">25894 15663 0,'0'18'16,"-35"17"0,17 1-16,18-1 15,-18 18-15,18-18 0,0 0 16,0 1-16,36 16 16,-1-34-16,-17 0 0,17-1 15,18 1-15,-18-18 16,-17 0-16,17 0 15</inkml:trace>
  <inkml:trace contextRef="#ctx0" brushRef="#br0" timeOffset="189301.7777">26123 15769 0,'0'0'0,"18"-17"0,17-1 15,0 0 1,-17 18-16,0-17 15,-1 17-15,19 0 16,-54 0 0,0 0-1,1 17-15,17 1 16,-18 35-16,18-18 16,0 0-16,0 1 0,18 34 15,-1-52-15,1-1 16,0 1-16,17 0 15,-17-18 1</inkml:trace>
  <inkml:trace contextRef="#ctx0" brushRef="#br0" timeOffset="189436.8793">26405 15946 0,'-17'0'0,"34"0"0,1 0 0,0 17 16,-1-17-16,1 18 15,0-1-15,17 1 16,-17-18-16,-1 0 16</inkml:trace>
  <inkml:trace contextRef="#ctx0" brushRef="#br0" timeOffset="189563.7337">26547 15946 0,'0'0'0,"-18"0"16,0 17-1,18 1-15,0-1 0,0 1 16,18-18-16,0 0 16,-1 0-16</inkml:trace>
  <inkml:trace contextRef="#ctx0" brushRef="#br0" timeOffset="189731.2076">26723 15875 0,'0'0'0,"18"0"0,17 0 15,0 0 1,-17 0-16,-1-18 0</inkml:trace>
  <inkml:trace contextRef="#ctx0" brushRef="#br0" timeOffset="190019.2273">27040 15681 0,'18'35'15,"0"1"-15,17 16 16,-35-34-16,35 17 16,-35 1-1,18-36-15,-18 17 0,18 1 16,-18 0-16</inkml:trace>
  <inkml:trace contextRef="#ctx0" brushRef="#br0" timeOffset="190292.6185">27234 15575 0,'0'18'16,"18"17"-1,17-17-15,18 35 16,-17-36 0,16 1-16,-16 0 15,-1-18-15,0 0 0,18 17 16,-35-17-16,-18 18 0,0-1 16,-35 36-16,-1-17 15,1-1-15,0 0 16,-1 0-16,19 1 0,-36-1 15,53-17-15,-35-1 16</inkml:trace>
  <inkml:trace contextRef="#ctx0" brushRef="#br0" timeOffset="191385.0294">25964 12347 0,'0'-35'15,"0"17"-15,0-17 16,0 17-16,18 54 15,-18 52 1,18-18-16,-18 72 16,17-72-16,-17 36 15,18-53-15,17 0 16,-17-36 0,17 1-16,-17-18 15,-18-18-15,0 1 16</inkml:trace>
  <inkml:trace contextRef="#ctx0" brushRef="#br0" timeOffset="191644.0096">25788 12400 0,'0'0'16,"0"-17"-16,18-1 0,-1-17 15,1 17-15,0-17 16,17-36-1,0 36 1,-17 0-16,17 17 16,0 53-1,1 36 1,17 17 0,-18-53-16,0-17 0,-17 0 15,52 17-15,-34-35 16,-1 0-16</inkml:trace>
  <inkml:trace contextRef="#ctx0" brushRef="#br0" timeOffset="192389.0358">25012 11271 0,'18'53'0,"-36"-106"0,53 141 0,1-17 15,-19-53-15,36 35 16,-18-36 0,1-17-16,17 0 15,-18-17-15,-18-1 0,1-35 16,-18 35-1,0-17-15,-18 0 0,18 0 0,-17 17 16,17-17 0,-18 35-16,18 35 15,0 0-15,18 53 16,-1-17-16,1-18 0,17 17 16,1 36-1,-19-53-15,1 0 0,-18-18 16,0-17-16,0 17 0,0-17 15,-18-18-15,-35 0 16,36-18-16,-19 1 16,-16-19-16,34 19 15,-53-19 1,54 19-16,-1 17 0,0 0 16,-17 0-16,53 0 31,-1 0-31</inkml:trace>
  <inkml:trace contextRef="#ctx0" brushRef="#br0" timeOffset="193018.143">25100 10795 0,'-17'-18'16,"17"1"-16,0-36 16,17 18-16,1-18 15,-18 17 1,17 1-16,-17 0 0,18 0 15,-18 17-15,18-17 16,-18 52 0,17 36-16,1 0 15,17-18-15,-17 1 16,17-1-16,-17-17 0,52 34 16,-52-52-16,0 18 15,-1 0-15,1-18 16</inkml:trace>
  <inkml:trace contextRef="#ctx0" brushRef="#br0" timeOffset="193612.0257">25912 10319 0,'0'0'0,"0"-18"15,0 36 1,-18 17 0,-17-17-16,17 17 0,-17 0 15,17-17-15,0 17 0,-17 0 16,18-17-16,17 17 0,0 18 15,0-35-15,52 52 16,-16-34-16,34 17 16,-17-36-16,-18 1 15,1 0-15,-1-1 16,-17-17-16,-1 18 16</inkml:trace>
  <inkml:trace contextRef="#ctx0" brushRef="#br0" timeOffset="193801.1727">26106 10478 0,'17'-18'0,"1"18"15,-1 0-15,36-18 16,-17 18-16,-1-17 0,-17 17 15,17-18 1,-17 18-16</inkml:trace>
  <inkml:trace contextRef="#ctx0" brushRef="#br0" timeOffset="193934.7153">26229 10478 0,'35'-71'15,"-70"142"-15,53-54 0,-18 18 0,35 54 16,-35-54-16,18 35 15,-18-34-15,17-19 16,-17 19-16,0-19 16,18 1-16</inkml:trace>
  <inkml:trace contextRef="#ctx0" brushRef="#br0" timeOffset="194296.5343">26458 10742 0,'0'18'16,"18"-1"-16,0 1 15,-1-18-15,1 0 16,0 0-16,-1 0 16,-17-18-16,18 1 15,-18 34 16,0 19-15,17 34 0,-17-35-16,0 1 15,18-1-15,-18-17 0,18 17 16,-18-17-16,0-1 16,-18-17-1,0 0-15,1-17 16,-1-1-16,1 18 0,-1-18 15,18 1-15,-18-19 16,1 19-16</inkml:trace>
  <inkml:trace contextRef="#ctx0" brushRef="#br0" timeOffset="194623.8433">26758 10425 0,'18'17'15,"17"1"1,-17 0-16,52 17 16,-34-18-16,-1 1 15,0 0-15,36 17 16,-36-17-16,18-1 15,-53 1-15,18 0 0,-36-1 16,0 36 0,-17-35-16,-18-1 15,18 1-15,0 0 0,17-1 16,0-17-16,-17 18 0,35 0 16,-35 34-1,17-34-15</inkml:trace>
  <inkml:trace contextRef="#ctx0" brushRef="#br0" timeOffset="199302.5539">29510 10848 0,'-18'18'16,"-17"34"0,0-34-16,-18 17 0,-71 36 15,71-36 1,0 1-16,-70 16 15,88-34-15,-36 17 16,54-17-16,34 0 0,-17-1 16,18 1-16,52 17 15,-17-17-15,0 17 16,0-17-16,53 35 16,-53-18-16,0 0 0,-18-17 15,0 17-15,-17-17 0,0-1 16,-18 1-16,0 0 15,-18-18 1,0-18-16</inkml:trace>
  <inkml:trace contextRef="#ctx0" brushRef="#br0" timeOffset="199567.0423">29845 11095 0,'35'0'15,"-70"0"-15,88 18 0,-53 17 0,0 0 16,0 0-16,0 1 0,0 17 16,0-1-16,0 37 15,0-54-15,18 18 16,-1-36-16,18 1 15,1-18-15,34 0 16,-34 0-16,17-35 16,-36 35-16,1-35 15</inkml:trace>
  <inkml:trace contextRef="#ctx0" brushRef="#br0" timeOffset="199730.0099">29827 11359 0,'18'-17'16,"17"17"0,1-18-16,16 18 0,-16-17 15,17 17-15,-18-18 0,-17 18 16,-1 0-16,-52-18 16</inkml:trace>
  <inkml:trace contextRef="#ctx0" brushRef="#br0" timeOffset="199864.2843">29880 11130 0,'0'0'16,"53"-35"-16,-35 17 0,17 1 0,-17-1 15,88-17 1,-71 35-16,-17 0 16,-18 17-1</inkml:trace>
  <inkml:trace contextRef="#ctx0" brushRef="#br0" timeOffset="200196.3093">30586 11201 0,'0'0'0,"-18"0"16,1 0-16,-19 53 15,36-36 1,-17 54-16,17-36 16,0 0-16,35 36 15,0-53-15,36 17 16,-18-18-16,17-17 16,-34-17-16,16-18 15,-34 17-15,-18-35 16,0 35-16,-53-35 15,18 18-15,0 35 16,-1-17-16,-17 17 0,18 0 16,0 0-16,0 35 15</inkml:trace>
  <inkml:trace contextRef="#ctx0" brushRef="#br0" timeOffset="200509.6163">31027 11183 0,'-35'-18'0,"70"36"16,-88-53-16,18 35 0,17 17 16,18 19-1,0-1-15,18-17 0,17 17 16,-17 0-16,52 18 15,-52-35-15,17 17 0,-17 0 16,-18-17-16,-18 0 16,0-18-1,-17 17-15,0-17 16,17 0-16,1 0 16,-1 0-16,0 0 0,36 18 15,0-36 1</inkml:trace>
  <inkml:trace contextRef="#ctx0" brushRef="#br0" timeOffset="200842.7065">31291 11007 0,'0'0'0,"-17"0"15,34 0 1,19 17-16,-19 19 16,19-19-16,52 36 15,-53-35-15,0 17 16,18-17-16,35 17 16,-35 0-16,0-17 0,-17 0 15,-1-1-15,0 1 0,-35-1 16,0 19-1,-18-19-15,-70 54 16,35-36-16,0-17 16,1 17-16,16 0 0,1-17 15,0 17-15,17 1 0,-17 17 16,17-36-16</inkml:trace>
  <inkml:trace contextRef="#ctx0" brushRef="#br0" timeOffset="207520.6179">29545 11994 0,'0'-17'47,"18"17"-31,17 17-16,0-17 15,106 18-15,-52-18 16,34 0-16,18 0 16,159-18-16,-124 18 15,142 18-15,-177 0 16,-17-18-16,87 17 16,-123-17-16,1 0 15,-19 0-15,-17 0 0,-18 0 16</inkml:trace>
  <inkml:trace contextRef="#ctx0" brushRef="#br0" timeOffset="227292.4256">30127 14358 0,'18'0'0,"-36"0"0,54 0 16,-54 18 0,18-1-16,-71 36 15,36-17 1,-18-19-16,0 18 0,0 1 15,-53 34-15,54-34 16,16-1-16,1 0 0,17 0 16,18 18-1,36-17-15,17-1 0,-1 0 16,19 0-16,0-17 0,-1 17 16,18 1-16,-35-19 0,18 19 15,-1 16-15,-34-34 16,-36 0-16,-18 35 15,0-53-15,-35 17 16</inkml:trace>
  <inkml:trace contextRef="#ctx0" brushRef="#br0" timeOffset="227703.4276">30462 14676 0,'0'0'0,"-17"0"0,17 35 15,0 35 1,0-17-16,0 0 0,35 35 16,-17-52-16,35 34 15,-18-52-15,0 0 16,18-1-1,-18-17-15,1-17 0,-1-36 16,-17 17-16,-1 1 16,1-18-16,-18 18 0,0-18 15,0-35-15,0 52 16,-18 1-16,18 18 16,-17 34-1,17 36-15,0 0 16,17 35-16,1-35 15,-18-18-15,35 54 16,-17-54-16,17-17 16,-17 17-16,-1-35 0,19 17 15,-19-34-15</inkml:trace>
  <inkml:trace contextRef="#ctx0" brushRef="#br0" timeOffset="228162.2954">31080 14781 0,'0'0'16,"35"53"-16,-17-17 0,-1 52 15,-17-35-15,0 17 16,0-34 0,0-1-16,0 0 0,0-17 15,-17-1-15,17-34 16,0-54-1,17 1 1,-17 17-16,18 0 16,-18 0-16,18 0 0,-1-18 15,1 36-15,-1 35 16,1 18 0,0 52-16,-18-34 15,17-1-15,-17 18 0,18-18 16,0 0-16,-1 18 15,19-35-15,-1 17 16,-17-35-16,34-17 16,-34-19-16,-18 19 15,18-54-15,-18 36 16,0-53-16,-18 52 16,-17-70-1,35 89 1,-18 17-16,1 0 0,-1 17 15,18 1 1</inkml:trace>
  <inkml:trace contextRef="#ctx0" brushRef="#br0" timeOffset="228397.5538">31697 14605 0,'0'0'0,"35"35"0,-17 1 16,0 34-16,17-17 15,0 53-15,-17-53 16,-1 53 0,1-71-16,-18 35 15,0-34-15,0-19 0,0 1 16,0 0-16,-18-18 15</inkml:trace>
  <inkml:trace contextRef="#ctx0" brushRef="#br0" timeOffset="228653.4662">32085 14781 0,'0'0'16,"-17"0"-16,-1 18 0,-35 0 15,35-1-15,-17 1 16,-18 17-16,35-17 16,1 0-16,17-1 15,35 18-15,-17-17 16,52 0 0,-34-1-16,17 1 0,-18-18 15,-18 18-15,19-18 16,-19 17-16,1 1 0,-36-18 15</inkml:trace>
  <inkml:trace contextRef="#ctx0" brushRef="#br0" timeOffset="228981.6421">32191 14587 0,'0'0'0,"18"0"16,17 36-16,-17-1 15,17 0-15,18 0 16,-18 1-16,0-1 0,18 0 16,-18 1-16,18-19 0,0 1 15,18 0-15,17-1 16,-53 1-16,1-18 15,-36 17-15,-18 1 16,0 17-16,-17-17 16,-18 17-16,-35 18 15,35-18-15,0 1 0,18-1 16,-18 0-16,18 1 0,-1-19 16,1 18-16</inkml:trace>
  <inkml:trace contextRef="#ctx0" brushRef="#br0" timeOffset="234487.4133">30268 15663 0,'18'0'32,"17"0"-32,18 18 15,-18-18-15,18 0 16,18 18-16,88-1 15,-71 1-15,35 0 0,1-1 16,140 1 0,-122-18-16,-1 17 0,17-17 15,-17 0-15,106 18 16,-158 0-16,-1-18 16,-35 17-16,-18-17 0,-17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1:57.06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2346 6456 0,'0'0'0,"18"17"15,17 72-15,0-19 16,0 71-16,1-70 16,-19 17-16,1-17 15,35 70-15,-35-106 0,-1 0 16,1 1-16,-18-19 15,17 1-15,1-18 16,-18-35-16,0 17 16,18-35-16,-36-18 0,18-70 15,-18 71-15,-17-89 16,35 89-16,0-1 16,0 18-16,0 35 15,18 18 1,-1 18-16</inkml:trace>
  <inkml:trace contextRef="#ctx0" brushRef="#br0" timeOffset="335.8484">2946 7144 0,'0'0'16,"-36"53"-16,19-36 0,17 19 15,0-1 1,17-17-16,1-1 0,0-17 16,35 18-16,0-53 15,-36 17-15,18-17 16,-35-1-16,-17-17 15,17 18 1,-18 17-16,-35-17 16,36 35-16,-1 0 0,-35 0 15,53 18 1,18-1 0</inkml:trace>
  <inkml:trace contextRef="#ctx0" brushRef="#br0" timeOffset="663.2442">3422 6985 0,'-35'0'0,"70"0"0,-88-18 16,18 36-16,17 0 15,-17 35-15,17-18 16,18 0-16,0 0 0,18 1 16,-1-1-16,1-17 15,0 17-15,52-17 16,-34-1-16,17-17 15,-18-17-15,-18 17 0,19-18 16,-1-17-16</inkml:trace>
  <inkml:trace contextRef="#ctx0" brushRef="#br0" timeOffset="1033.1746">3704 7091 0,'0'0'0,"-17"17"15,17 19-15,-18-19 0,18 36 16,0-17-16,0-19 16,18 1-16,17 0 15,-18-18-15,1 0 0,17-18 16,-17 0-16,0-17 15,-18 17-15,0 1 0,0-36 16,-18 17-16,18 19 16,-18-18-1,1 35-15,-1 0 16,18 17-16,0 1 0,0-1 16,18 1-16,-1 0 0,19 17 15,-19-17-15,36 17 16,-18-35-1,1 0-15,-1 0 16,0 0-16</inkml:trace>
  <inkml:trace contextRef="#ctx0" brushRef="#br0" timeOffset="1398.2494">3951 6509 0,'35'123'15,"-70"-246"-15,88 299 0,-18-52 16,-17-54-16,0-17 0,-1 0 16,19 35-16,-36-53 15,17 18 1,-17-88-1,18 0 1,-1 17-16,19-17 16,-19 35-16,36 18 15,-35-18-15,0 35 16,-18-18 0,0 19-16,0-19 15,-36 19-15,19-36 16,17 17-16,-18-17 15,0 0-15,18-17 16</inkml:trace>
  <inkml:trace contextRef="#ctx0" brushRef="#br0" timeOffset="1699.5876">4463 7056 0,'0'52'16,"0"-104"-16,0 140 0,17-53 15,-17-17-15,18-1 16,0-17-16,-1 0 16,1 0-16,-1-17 0,1-19 15,17-17-15,-35 36 16,18-36 0,0 35-16,-18 1 15,0 34 1,17 19-16,-17-1 15,36 0-15,-19-17 16,19-1-16,-1 1 0,35-18 16,-52 0-1,53-18-15,-54 1 16</inkml:trace>
  <inkml:trace contextRef="#ctx0" brushRef="#br0" timeOffset="1910.9558">4904 6385 0,'53'141'16,"-106"-282"-16,123 353 0,-52-53 15,-1-89-15,1 18 0,-18 36 16,18-71-16,-18 35 15,17-53-15,-17-17 16,18-18-16</inkml:trace>
  <inkml:trace contextRef="#ctx0" brushRef="#br0" timeOffset="2303.7261">5398 6950 0,'-36'0'0,"72"0"0,-89 0 15,35 17-15,18 1 16,-18 0-16,18 17 16,0 0-16,0 0 0,18 18 15,0-17-15,-1-19 0,36 1 16,-18-18-16,1-18 15,-19-17-15,-17 17 16,18 1-16,-18-19 16,0-16-16,0 34 15,-18-17-15,-17 17 16,17 0-16,1 18 16,17 18-16,0 17 15,17-17 1,19 35-16,-19-36 15,19 19-15,-19-19 16,36 19-16,-35-36 16,17 0-16</inkml:trace>
  <inkml:trace contextRef="#ctx0" brushRef="#br0" timeOffset="2822.7375">5697 7179 0,'0'-18'16,"0"36"-16,-17-53 0,17 17 0,0-35 16,0 18-16,0 17 15,0 1-15,17-1 0,-17 0 16,18 18-16,17 0 16,-17 0-16,17 18 15,-35 0 1,18-1-16,-1 1 15,-17 0-15,0-1 16,0 1 0,0-1-1,0 1-15,18 17 16,-18 1 0,18 17-16,-1-36 15,1 19-15,0-19 16,-1 1-16,1-18 0,-18 17 15,0 1-15,-18 0 16,1-1-16,-19 19 16,1-19-16,-35 19 15,52-19-15,0-17 16,1 18-16,-1-18 0,18-18 16,18-17-1,17-36-15,0 18 16,18-17-16,35-54 15,18 19-15,-53 69 16,0 1-16,-18 0 0,1 17 16,-1 0-16,-35 36 15,-18 0-15</inkml:trace>
  <inkml:trace contextRef="#ctx0" brushRef="#br0" timeOffset="4930.5875">6668 6756 0,'0'0'16,"35"17"-16,-18-17 15,19 18-15,-1-18 16,-17 18-16,17-18 0,-17 0 16,17 0-16,-18 0 0</inkml:trace>
  <inkml:trace contextRef="#ctx0" brushRef="#br0" timeOffset="5054.2459">6773 7003 0,'53'0'0,"-106"0"0,124 0 16,-18 0 0,-18-18-16,0 18 15</inkml:trace>
  <inkml:trace contextRef="#ctx0" brushRef="#br0" timeOffset="5574.4645">7655 6385 0,'0'0'0,"18"0"16,17 0-16,-17 0 15,70-17 1,-53-1-16,36 18 16,-53 0-16,34 0 15,-34 0-15</inkml:trace>
  <inkml:trace contextRef="#ctx0" brushRef="#br0" timeOffset="5836.7994">7620 6350 0,'0'53'16,"0"-106"-16,0 141 0,0-35 0,18 106 16,-1-71-16,-17 18 15,0-18-15,18 0 0,0 71 16,-18-106-16,35 18 15,-18-36 1,36-18-16,-17 1 16,-1-18-16,36 0 15,-19 0-15,19 0 16,-36 0-16,-17 18 16</inkml:trace>
  <inkml:trace contextRef="#ctx0" brushRef="#br0" timeOffset="7254.4259">8837 6862 0,'-18'-18'15,"1"-17"-15,-18 35 16,-18 17-1,35 1-15,-53 35 16,54-18-16,-18 0 0,17 54 16,18-54-16,0 0 15,18-17-15,-1-1 0,36 19 16,-35-36 0,17 0-16,0-18 0,1 0 15,-1-17-15,0-35 16,-17 34-16,-18 1 0,0 0 15,-18-18-15,0 35 16,1 1 0,17 34-1,17 54-15,-17-36 16,36 18-16,17 17 16,-18-34-16,35-1 15,-34-17-15,-1-1 16,-17-17-16,-1 0 0</inkml:trace>
  <inkml:trace contextRef="#ctx0" brushRef="#br0" timeOffset="7416.7661">9349 7214 0,'0'0'0,"0"18"0,0 0 0,-18 35 16,0-36-16,-17 18 15,17-17-15,1 0 16,-18-1 0</inkml:trace>
  <inkml:trace contextRef="#ctx0" brushRef="#br0" timeOffset="8377.9154">9701 6315 0,'0'17'16,"18"19"-16,0 69 15,17-34-15,0 105 16,-17-105-16,0 17 16,17 18-16,-35-53 15,17-18-15,-17-17 0,0-1 16,18-17-16,-18-35 16,0 0-16,35-36 15,-17 18 1,17 1-16,1 34 15,16 18-15,-16 0 0,-1 18 16,-17 17-16,17 0 16,-17 0-16,-1 1 0,-17 34 15,-17-35-15,-19 18 16,1-35-16,0 0 16,-18-1-16,35-17 15,1 0-15,-1 0 0,0-17 16,18-1-16</inkml:trace>
  <inkml:trace contextRef="#ctx0" brushRef="#br0" timeOffset="9056.5384">10672 7091 0,'17'17'16,"-17"1"-16,0 17 15,-17-17-15,17 0 16,-18 17-16,0-17 0,1-1 0,-19 19 16</inkml:trace>
  <inkml:trace contextRef="#ctx0" brushRef="#br0" timeOffset="9345.3897">11289 6756 0,'0'0'16,"-71"0"-16,36 17 0,-35 19 15,52-1-15,0 0 16,1 53-16,17-35 15,0-17-15,17-1 0,36 0 16,35 0 0,-52-35-16,-1 0 15,35 0-15,-34 0 16,-19-17-16,1 17 0,-18-36 16</inkml:trace>
  <inkml:trace contextRef="#ctx0" brushRef="#br0" timeOffset="9934.5134">11959 7056 0,'18'0'15,"-1"-18"1,1 18 0,0 0-1</inkml:trace>
  <inkml:trace contextRef="#ctx0" brushRef="#br0" timeOffset="10074.4867">12241 7056 0,'0'0'16,"18"0"-16,0 0 16,-1 0-16,19 0 15,-19 0-15</inkml:trace>
  <inkml:trace contextRef="#ctx0" brushRef="#br0" timeOffset="10207.1904">12524 7056 0,'0'0'16,"0"-18"-16,17 18 0,1-18 15,0 18-15</inkml:trace>
  <inkml:trace contextRef="#ctx0" brushRef="#br0" timeOffset="10785.516">13229 7108 0,'0'0'15,"0"36"-15,0-1 0,-35 36 16,17-36-16,-17 18 15,17-36-15,1 1 0</inkml:trace>
  <inkml:trace contextRef="#ctx0" brushRef="#br0" timeOffset="11130.9301">13582 6809 0,'0'0'15,"35"-18"-15,1 18 0,-19 0 16,18 0-16,1 0 16,-1 18-16,0-18 0,1 35 15,-19-17-15,1 17 16,-18 0-16,-35 18 15,17-18-15,0-17 16,1 52 0,17-52-16,0 35 15,0-35-15,17-18 0,36 17 16,-18-17-16,18-35 16,-35 35-16,0-35 15,-18 17 1,-36-17-16</inkml:trace>
  <inkml:trace contextRef="#ctx0" brushRef="#br0" timeOffset="11286.102">13600 7020 0,'0'0'0,"53"0"15,-18-17-15,0-1 0,53 0 16,-52 1-16,16 17 15,-87 17 1</inkml:trace>
  <inkml:trace contextRef="#ctx0" brushRef="#br0" timeOffset="11597.1447">11712 7214 0,'0'18'0,"0"0"15,0 17-15,0 0 0,0 71 16,-17-53-16,-36 70 16</inkml:trace>
  <inkml:trace contextRef="#ctx0" brushRef="#br0" timeOffset="13939.9198">14605 7197 0,'18'0'15,"-1"17"-15,-34 19 16,-1-1-16,-35 18 15,18-18 1,-18 0-16,35-17 16,1 0-16,-1-1 15</inkml:trace>
  <inkml:trace contextRef="#ctx0" brushRef="#br0" timeOffset="14600.368">15152 6985 0,'0'0'16,"0"18"15,0 35-15,0-36-16,0 18 15,0-17-15,0 0 16,17-1-16,19 19 16,-19-36-16,54 17 15,-36 1-15,18-18 16,53 18-16,-35-1 16,52-17-16,-70 0 15,0 0-15,35 0 16,-53-17-16,-17 17 0,0-18 15,-18 0-15,0 1 16,0-1-16,-18-35 16,0 35-16,-17-17 15,17 18-15,18-1 16,-17 0-16,-1 18 16</inkml:trace>
  <inkml:trace contextRef="#ctx0" brushRef="#br0" timeOffset="14845.4775">16422 7179 0,'0'0'16,"17"18"-16,-17-1 0,-17 1 0,-18 35 15,17-35 1,0 17-16,1-18 0,-19 1 16,19 0-16</inkml:trace>
  <inkml:trace contextRef="#ctx0" brushRef="#br0" timeOffset="15513.8618">17145 7003 0,'0'0'16,"-18"0"-16,1 0 0,-1 17 15,0 1 1,18 0 0,0-1-16,18 1 15,0-18-15,-1 0 16,1 0-16,17-18 0,-17 18 15,0-17-15,-1-19 16,-17 19-16,0-19 16,-17 19-16,-1-1 15,0 18 1,1 0-16,-1 0 0,0 0 16,1 18-16,34-18 15,-17 17-15,36-17 16,-19 18-16,1-18 15</inkml:trace>
  <inkml:trace contextRef="#ctx0" brushRef="#br0" timeOffset="16313.9101">17886 7091 0,'0'17'16,"0"19"-1,0-19-15,-18 1 16,1 17 0,-1-17-16,0-18 0,1 18 15</inkml:trace>
  <inkml:trace contextRef="#ctx0" brushRef="#br0" timeOffset="16892.0406">18468 6985 0,'18'-18'110,"-18"1"-95,0 34 32,17-17 63,-17 18-95,18-18-15,-18 18 0,17-1 0,-17 1 16,0 0-16,0-1 16,-17 1-16,-18 17 15,-18 0 1,17-17-16,19 0 15,-19-1-15,19-17 0</inkml:trace>
  <inkml:trace contextRef="#ctx0" brushRef="#br0" timeOffset="17420.4696">19173 7091 0,'0'0'0,"0"17"16,-17 1 0,-1 0-16,18-1 15,-35 19 1,0-1-16,17-35 15,0 18 1,1-1-16,-1 1 0,18 0 16</inkml:trace>
  <inkml:trace contextRef="#ctx0" brushRef="#br0" timeOffset="17833.1328">19544 6632 0,'0'0'15,"-18"0"-15,36 18 47,0-18-31,-18 18-16,17-18 16,-34 0 30,-1 0-30,36 17 15,-1 1-15</inkml:trace>
  <inkml:trace contextRef="#ctx0" brushRef="#br0" timeOffset="18009.0497">19650 6967 0,'0'0'16,"17"53"-16,-17-35 0,18 0 0,-18 17 16,-18-18-16,18 1 15,-17 0-15,-36-1 16,18 1-16,17 0 15</inkml:trace>
  <inkml:trace contextRef="#ctx0" brushRef="#br0" timeOffset="19144.1756">20214 7091 0,'-17'17'16,"17"1"-16,-36 17 15,19-17-15,-1 17 16,18-17-16,0 17 15</inkml:trace>
  <inkml:trace contextRef="#ctx0" brushRef="#br0" timeOffset="19501.0035">20884 6703 0,'0'0'0,"-35"-35"16,0 35-16,0 0 0,-36 17 15,36 1-15,0 17 16,17 0-16,0 54 16,18-54-16,53 53 15,-18-53-15,1-17 0,70 0 16,-36-18-16,36-36 15,-71 19 1,0-19-16,1-34 16,-36 35-16,0-1 0,-18 1 15,0 0-15,-17-1 0,-18 19 16,18-1-16,-18 1 0,18 17 16,0 0-16,-1 0 15,19 35-15,17-18 16,17 1-16</inkml:trace>
  <inkml:trace contextRef="#ctx0" brushRef="#br0" timeOffset="20111.5788">21572 7020 0,'0'18'16,"0"0"-1,0-1-15,-17 18 0,-1-17 16,0 0-16,18-1 16,-17 1-16,17 0 0</inkml:trace>
  <inkml:trace contextRef="#ctx0" brushRef="#br0" timeOffset="20283.9206">21943 6985 0,'0'-18'0,"17"18"16,1 0-1,0 0-15,17 0 16</inkml:trace>
  <inkml:trace contextRef="#ctx0" brushRef="#br0" timeOffset="20418.2942">22225 6967 0,'18'0'16,"17"-17"15,-17 17-31,-1 0 16</inkml:trace>
  <inkml:trace contextRef="#ctx0" brushRef="#br0" timeOffset="20533.3591">22472 6950 0,'18'0'15,"-1"-18"-15</inkml:trace>
  <inkml:trace contextRef="#ctx0" brushRef="#br0" timeOffset="20714.9172">22719 7003 0,'0'17'0,"0"-34"0,0 52 16,-18-17-1,1-1-15,-19 18 16,19-17-16,-1 0 16</inkml:trace>
  <inkml:trace contextRef="#ctx0" brushRef="#br0" timeOffset="21256.731">23513 6526 0,'0'0'15,"-71"0"-15,36 0 0,0 0 0,-1 0 16,19 18-16,-19 0 16,19 17-16,17-17 0,0 17 15,0 0-15,35 18 16,-17-35-16,52-1 16,-35-17-16,1 0 0,-1 0 15,18-35 1,-35 17-16,-1 1 0,1-36 15,-18 35-15,-18-35 16,1 36-16,-1 17 16,18 17-16,-18 36 15,18-17-15,36 34 16,-19-17-16,1-18 16,17 1-16,0-1 15,18 18-15,-35-36 16,0 1-16</inkml:trace>
  <inkml:trace contextRef="#ctx0" brushRef="#br0" timeOffset="21523.8713">24095 6985 0,'0'0'15,"17"35"-15,-34 1 0,17-19 16,-36 1-1,1-1-15,18 1 0,-19 0 16</inkml:trace>
  <inkml:trace contextRef="#ctx0" brushRef="#br0" timeOffset="23365.0546">24836 7144 0,'0'0'0,"0"17"0,0-52 31,17-35-15,-17 17-1,0-71-15,18 71 16,-1-70-16,-17 52 16,36-52-16,-36 70 15,17 0-15,-17 71 31,36 34-15,-19 1-16,36 71 16,-35-54-16,35 54 15,-18-71-15,-17-18 16,-1 0-16,1 1 0,-18 17 16,18-36-16,-18 1 15,-36-1 1</inkml:trace>
  <inkml:trace contextRef="#ctx0" brushRef="#br0" timeOffset="23499.0235">24836 6967 0,'0'0'16,"35"-35"-16,0 17 0,0 1 16,71-36-16,-53 35 15,0 1-15,0-1 0,-18 18 16</inkml:trace>
  <inkml:trace contextRef="#ctx0" brushRef="#br0" timeOffset="23749.9195">25576 7056 0,'0'35'15,"0"-70"-15,-17 140 0,17-87 16,-18 35-16,18-18 16,-35 1-1,17-19-15,1 1 0,-1-1 16</inkml:trace>
  <inkml:trace contextRef="#ctx0" brushRef="#br0" timeOffset="24170.9419">26141 7056 0,'17'-18'0,"1"18"15,0 0-15,-1 0 16,1 0-16,17-18 16</inkml:trace>
  <inkml:trace contextRef="#ctx0" brushRef="#br0" timeOffset="24332.6456">26423 7020 0,'0'0'0,"18"0"16,-1-17-16,1 17 16,0-18-16,-1 18 15,1 0 1,0 0-16</inkml:trace>
  <inkml:trace contextRef="#ctx0" brushRef="#br0" timeOffset="24438.3255">26652 6985 0,'0'0'15,"18"-18"-15,0 18 0</inkml:trace>
  <inkml:trace contextRef="#ctx0" brushRef="#br0" timeOffset="24682.6424">27076 7003 0,'0'0'0,"0"17"0,0 1 16,0 0-1,0-1-15,0 1 0,-36-1 16,19 1-16,-1 0 16,1-1-16,-1 1 15</inkml:trace>
  <inkml:trace contextRef="#ctx0" brushRef="#br0" timeOffset="25334.8676">27411 6438 0,'17'-17'15,"-34"34"-15,52-34 0,18-1 16,-35 18-16,70 0 16,-53 18-16,18-1 15,-18 1-15,1 17 0,-19 18 16,1 35-16,-18-35 16,-35 53-1,17-71-15,-35 36 16,53-36-16,-18 0 15,36-17-15,0 0 0,17-1 16,0-17-16,1 0 16,34-17-1,-52-1-15,-1 0 16,-34 1-16</inkml:trace>
  <inkml:trace contextRef="#ctx0" brushRef="#br0" timeOffset="25483.9849">27376 6844 0,'52'-18'16,"-16"1"-16,70 17 15,-53-18-15,17 18 16,-17-18-16,53 1 16,-71 17-16,36-18 15</inkml:trace>
  <inkml:trace contextRef="#ctx0" brushRef="#br0" timeOffset="25972.8157">28116 6244 0,'0'0'15,"18"0"-15,-18-17 0,18 17 16,17 0-16,18-18 16,0 18-16,17-18 15,-17 18-15,-17 0 16,34 18-16,-52-18 15,-1 0-15,1 18 0,0-1 16,-18 1 0,0-1-16,0 19 15,0 52-15,0-35 16,0 88-16,17-70 16,-17 70-1,18-71-15,0 1 0,-1-1 0,1-17 16,-1 35-1,1-52-15,-18-19 0,0 19 16,0-19-16,-18-17 16,1 0-16,-36 0 15,18 0-15,-54-17 16,37 17 0,-54-18-16</inkml:trace>
  <inkml:trace contextRef="#ctx0" brushRef="#br0" timeOffset="52421.2141">8767 8484 0,'0'-17'15,"-18"17"-15,18 17 16,0 54-1,18-18 1,-18-18-16,35 53 16,0-52-16,-17-1 15,-1-18-15,19-17 0,-19 18 0,36-36 16,-35 1-16,35-36 16,-36 18-16,1-36 15,-18 36 1,0 0-16,0 52 31,0 54-31,0-18 16,35 70-1,-17-17-15,0-53 16,-1 35-16,-17-53 16,0 36-16,0-53 15,-17-1-15,-1 1 16,0-18-16,1 0 15,-19 0-15,19-18 0,-54 1 16,54-19-16,-54 1 16</inkml:trace>
  <inkml:trace contextRef="#ctx0" brushRef="#br0" timeOffset="52861.354">9313 8202 0</inkml:trace>
  <inkml:trace contextRef="#ctx0" brushRef="#br0" timeOffset="53151.4908">9313 8202 0,'0'-18'31,"0"1"-15,18 17-1,-18-18-15,18 18 16,-18 18 15,0-1-15,-36 1-16,19 0 15,-1-1-15,-17 19 16,17-19-16,1 1 16,-1 0-16,-17 17 15,35-18-15,17 19 16,1-36-16,0 17 16,70 19-16,-53-19 15,0 1-15,-17 0 16,17-1-16,-17 1 0,-1 0 15,-17-1-15</inkml:trace>
  <inkml:trace contextRef="#ctx0" brushRef="#br0" timeOffset="53346.0173">9507 8290 0,'0'0'0,"0"18"16,0 0-16,-17-1 0,17 18 16,0 1-16,17-1 15,1-35-15,0 35 16,-1-35-16,1 0 16,0 0-16</inkml:trace>
  <inkml:trace contextRef="#ctx0" brushRef="#br0" timeOffset="53590.4586">9613 8202 0,'0'0'0,"18"0"0,17 0 16,-17 18 0,17-1-16,0 1 15,18 17-15,-17-17 16,-1 0-1,-35 17-15,0-18 0,-18 1 16,-35 17-16,36-35 16,-19 36-1,19-36-15,-19 17 16,36 1-16</inkml:trace>
  <inkml:trace contextRef="#ctx0" brushRef="#br0" timeOffset="54240.6629">9984 8643 0,'0'0'15,"0"71"-15,0-36 0,17 0 0,19 18 16,-19-35-16,54-18 15,-36 0 1,53-18-16,-70-17 16,17 17-16,-17-17 0,-18 0 15,0 17-15,0-17 0,-18-1 16,0 19 0,18 34-16,0 54 15,0-18 1,18 0-16,0 0 0,-1-18 15,19 18-15,-1 35 16,-35-53-16,18 18 16,-36-35-16,18 0 0,-18-18 15,1 0-15,-19 0 0,-17-18 16,18 18-16,-18-53 16,18 35-1,0-52-15</inkml:trace>
  <inkml:trace contextRef="#ctx0" brushRef="#br0" timeOffset="54530.2053">10654 8220 0,'-18'0'16,"18"17"-16,-17 36 15,-1 0 1,0-18-16,1 1 16,17-19-16,17 1 0,1 0 15,0-1-15,17 1 16,-17-18-16,-1 0 15,1 0-15,-1 0 16,1 0-16</inkml:trace>
  <inkml:trace contextRef="#ctx0" brushRef="#br0" timeOffset="54764.1049">10813 8326 0,'0'-18'0,"0"36"0,17-36 15,1 18-15,0 0 0,-1 0 16,1 18-16,-1-18 0,1 17 16,-18 18-1,0-17-15,0 17 0,-18 1 16,1-19-16,-1-17 16,18 18-16,18-18 31,17-18-31,-17 18 15</inkml:trace>
  <inkml:trace contextRef="#ctx0" brushRef="#br0" timeOffset="55041.1356">11077 8237 0,'18'18'32,"17"0"-17,0-1-15,1-17 0,17 36 16,-18-36-16,0 35 16,-17-18-16,-18 1 15,-18 17 1,1-17-16,-19 0 15,19-1-15,-36 1 16,35 0-16,-17-1 16</inkml:trace>
  <inkml:trace contextRef="#ctx0" brushRef="#br0" timeOffset="55786.8669">11553 8678 0,'0'0'16,"0"18"-16,0 0 0,0-1 15,0 36 1,18-35-16,0 35 16,-1-53-16,19 17 15,-19-17-15,19-17 16,-19-1-16,1-52 16,-18 34-16,18-17 15,-18 36-15,0-1 16,0 36-1,17 52-15,1-17 16,17 71 0,-17-71-16,-1-1 0,19 37 15,-19-72-15,-17 36 16,0-35-16,-17 0 16,-1-18-16,0 0 0,-17 0 15,-18-36-15,36 19 16,-54-36-16,53 17 15,-17-34 1,17 17-16,18 18 16</inkml:trace>
  <inkml:trace contextRef="#ctx0" brushRef="#br0" timeOffset="56052.2353">12136 8326 0,'-18'0'16,"0"0"-1,1 35-15,-1-18 16,0 1-16,18 17 0,0-17 16,-17 17-16,17-17 15,0 0-15,17-1 0,1 19 16,0-19-1,35 1-15,-36-18 16,18 17-16,-17-34 16,0 17-16</inkml:trace>
  <inkml:trace contextRef="#ctx0" brushRef="#br0" timeOffset="56393.0915">12294 8378 0,'0'0'16,"18"-17"-16,0 17 16,17 0-1,-17 0-15,17 0 0,-18 0 16,1 0-16,-18 17 0,18 1 16,-36 0-1,18-1-15,-18 1 16,18 17-1,0-17-15,0 17 16,18-35-16,-18 18 16,35 0-16,-17-18 15,-36 0 1,-17 0 0,-35 17-1,34-17 1,19 18-1</inkml:trace>
  <inkml:trace contextRef="#ctx0" brushRef="#br0" timeOffset="56685.0336">12577 8290 0,'17'0'16,"1"0"-16,-1 0 16,36 18-16,-17 0 15,17-1-15,-18-17 16,-18 18-16,19-18 16,-19 17-16,1-17 0,0 18 15,-18 0-15,0-1 16,-18-17-16,-17 53 15,17-35-15,-35 17 16,36 1 0,-54 34-16,36-52 15</inkml:trace>
  <inkml:trace contextRef="#ctx0" brushRef="#br0" timeOffset="71514.8321">20620 8008 0,'0'0'15,"-35"-53"-15,17 36 0,-35-19 16,18 19-16,-36 17 15,36 0-15,17 35 16,-17 0-16,-36 53 16,54-52-16,-1 87 15,18-70-15,18 0 16,-1 0-16,19 0 0,17-18 16,-18 0-16,35 1 0,-17-19 15,71 19-15,-71-19 16,53-17-1</inkml:trace>
  <inkml:trace contextRef="#ctx0" brushRef="#br0" timeOffset="71869.9599">21008 8308 0,'-35'-18'0,"70"36"0,-88-36 15,35 36-15,-17 35 16,17-18-16,18 0 0,0 1 16,18 34-16,0-34 15,17-1 1,36 0-16,-54-35 16,18 0-16,-17-18 0,0 1 15,17-36-15,-35 18 16,-18-18-16,18 35 15,-17-17 1,-1 17-16,0 18 16,18 18-16,0-1 15,36 19-15,-19-19 16,36 19 0,-35-19-16,17 1 0,-17-18 15,17 18-15,-17-18 0</inkml:trace>
  <inkml:trace contextRef="#ctx0" brushRef="#br0" timeOffset="72047.8369">21308 8396 0,'0'0'0,"17"0"0,36 0 16,-17 0-16,-1 0 0,0 0 15,53 0 1,-52-18-16,-1 18 0,18-17 15,-53-1 1,-18 1-16,1 17 16,-19-18-16</inkml:trace>
  <inkml:trace contextRef="#ctx0" brushRef="#br0" timeOffset="72220.5457">21519 8167 0,'0'0'16,"0"106"-16,-17-53 0,17 52 16,0-52-16,17 18 15,1-53-15,17 34 16,-17-52-16,0 18 16,-1-18-16</inkml:trace>
  <inkml:trace contextRef="#ctx0" brushRef="#br0" timeOffset="73455.7718">23389 8326 0,'18'-18'16,"-36"36"-16,36-54 0,-36 19 16,1-1-16,-1 0 15,-17 18-15,-1 0 16,-34 53-16,52-35 16,-35 52-1,36-34-15,17 34 16,0-34-16,35 17 15,-17-36-15,17 1 0,18-18 16,35-18-16,-53 18 16,0-35-16,1 17 0,-19-17 15,19-18 1,-36 18-16,-18 17 0,18-17 16,-18 17-16,-17-17 15,17 17-15,1 1 16,17 34-1,0 1-15,0 17 0,35 18 16,-17-35-16,-1 17 16,19-17-16,-1-1 0,0 1 15,18 0-15,-35-36 16</inkml:trace>
  <inkml:trace contextRef="#ctx0" brushRef="#br0" timeOffset="73684.0725">23654 8343 0,'35'53'16,"-70"-106"-16,88 141 15,0-35-15,-36-35 0,19 0 16,-1-1 0,-18-17-16,-17-17 0,36-1 15,-36-17-15,0-18 16,0 17-16,0-34 15,0 52 1,0-17-16,0 17 16,-18 18-1</inkml:trace>
  <inkml:trace contextRef="#ctx0" brushRef="#br0" timeOffset="74044.5157">24042 8520 0,'0'0'15,"17"17"-15,1-17 16,17-35-16,1 17 16,-19 1-16,1-36 15,0 17-15,-18 19 0,-18-1 16,0-17-1,-17 17-15,17 18 0,1 0 16,-1 0-16,-17 18 16,35 0-16,0 34 15,0-16-15,0-19 16,17 19-16,19-1 0,-1-17 16,18-1-1,-35 1-15,34-18 16,-34-18-16,0 1 15,-1-1-15,-17 0 16,0 1-16,-17 17 16</inkml:trace>
  <inkml:trace contextRef="#ctx0" brushRef="#br0" timeOffset="75084.7502">24412 8590 0,'-17'-17'16,"-1"-1"-16,0 0 0,18-35 15,0 36-15,0-1 16,18-17-16,0 17 16,-1-17-16,1 17 0,17 1 15,-17 17-15,-1 0 16,1 0-16,0 17 15,-1 1 1,-17-1-16,18-17 16,-18 18-16,18 0 15,-1-18-15,-17 17 16,-17-17 0,17 18-16,-18 0 15,18-1-15,0 1 16,18 17-1,-1-35-15,1 18 16,0-36-16,-1 1 16,1 17-16,-18-36 15,0 1-15,0 0 16,0 17-16,0 0 16,-35 1-1,35-1-15,-18 36 16,18-1-16,18 36 15,-1-17 1,18-19-16,-17 1 0,17-18 16,18 18-1,-35-18-15,0-18 0,-1 18 16,18-35-16,-17 17 16,-18 0-16,18 1 0,-18-1 15,0 0-15,-18 18 16,18-17-16,-18 17 15,1 0-15,17 17 16,0 1-16,17 17 16,1-17-1,0 0-15,-1-18 16,19 17 0,-19-17-16,1 36 15,0-19-15,-18 19 16,0 52-16,17-53 15,-17 18-15,0 0 0,0 17 16,18-34-16,-36-19 16,18 1-16,-17 0 15,-19-18-15,1-18 16,17 0-16,1 1 16,-19-54-16,36 36 15,18-36 1,0 18-16,17 18 0,18-53 15,0 70-15,-18-17 16,0 17-16,1 1 0,34-19 16,-52 19-16,17-19 15,-17 36-15,-18-17 16,0-1-16,-18 18 0,1-17 16,-36 17-1,35 0-15,-17 17 16,17 1-16,36 35 15,-1-36-15,36 36 16,-17-35-16,16 0 0,19-1 16,-36-17-16,18 18 15,-35-18 1,-1 0-16,1-18 16</inkml:trace>
  <inkml:trace contextRef="#ctx0" brushRef="#br0" timeOffset="84578.5925">20549 9013 0,'0'18'31,"0"0"-31,-17 17 16,17 18-1,0-18-15,0 1 0,0 34 16,0-35-16,0 1 15,0-1-15,0 0 16,0-17-16,0-1 0,0 1 16,0-36 15</inkml:trace>
  <inkml:trace contextRef="#ctx0" brushRef="#br0" timeOffset="84966.4412">20355 9102 0,'0'-18'16,"18"18"0,-18-18-1,18 1-15,-1-1 16,1 0-16,17-17 16,-35 18-16,35-19 15,-17 19-15,-18-1 0,18 18 16,-1-18-16,1 18 15,-18 18 1,18 0-16,-1 17 16,1 0-16,0 0 15,-1-17-15,1 0 16,17 17 0</inkml:trace>
  <inkml:trace contextRef="#ctx0" brushRef="#br0" timeOffset="85983.6492">8961 9490 0,'17'17'16,"36"1"0,-18-18-16,1 0 15,17 18-15,35-1 16,-35-17-16,35 36 16,-53-36-16,-17 0 15</inkml:trace>
  <inkml:trace contextRef="#ctx0" brushRef="#br0" timeOffset="86656.0349">21149 9013 0,'0'36'0,"0"-72"0,18 107 16,-18-53-16,0 17 16,0 0-16,17 1 0,-17-1 15,0 18-15,18-36 0,-18 19 16,18-1-16,-18-17 0,17 17 15</inkml:trace>
  <inkml:trace contextRef="#ctx0" brushRef="#br0" timeOffset="86919.776">21043 9013 0,'0'-17'15,"18"-1"-15,-1 1 16,1-1-16,0 0 16,17-17-16,-17 17 15,17 18-15,-17 18 16,-18 35 0,17-18-1,-17-17-15,18 17 0,-18 0 16,18-17-16,-1 0 0,18 17 15,-17-17-15,17-18 16</inkml:trace>
  <inkml:trace contextRef="#ctx0" brushRef="#br0" timeOffset="87446.5463">10107 9454 0,'53'0'16,"-106"0"-16,159 0 0,-71 0 0,71 0 16,-71 0-16,18 0 0,0 0 15,18 0 1</inkml:trace>
  <inkml:trace contextRef="#ctx0" brushRef="#br0" timeOffset="88148.6996">21837 8943 0,'-18'0'16,"18"18"0,0 52-1,0-17-15,0 0 16,0 0-16,0 0 16,0-18-16,0 0 0,18 36 15,0-36-15,-1 0 16,-17-52-1</inkml:trace>
  <inkml:trace contextRef="#ctx0" brushRef="#br0" timeOffset="88420.4681">21696 9066 0,'35'-17'15,"-70"34"-15,88-52 0,-36 0 0,36 0 16,-35-1-16,0 1 16,17 17-16,-35 1 0,35-1 15,-17 18-15,-18-18 16,0 36-16,17 17 16,1 1-1,-18-1-15,18 0 0,-1 0 16,1-17-16,35 35 15,-18-35-15,0-1 0,-17-17 16,17 0-16</inkml:trace>
  <inkml:trace contextRef="#ctx0" brushRef="#br0" timeOffset="88936.8092">11659 9507 0,'53'18'15,"-17"-18"-15,16 0 0,72 0 16,-54-18-16,36 18 16,-53 0-16,0 18 15</inkml:trace>
  <inkml:trace contextRef="#ctx0" brushRef="#br0" timeOffset="89722.8979">22595 8855 0,'0'17'0,"0"19"15,0-1-15,36 18 16,-19-18-16,1 0 0,-18 1 15,35 34-15,-17-34 16,0-19-16,-1 1 16,1 35-16,-18-36 15,17 1 1,-17-36-16,-17 18 16,17-17-16</inkml:trace>
  <inkml:trace contextRef="#ctx0" brushRef="#br0" timeOffset="90088.4037">22419 8961 0,'-18'0'0,"36"0"0,-36-18 31,36 0-15,0 1-16,-1-1 0,36-17 15,-35 17-15,0-17 16,-1 17-16,1-17 0,-1 17 16,-17 1-16,18-1 0,-18 36 31,35 17-16,-17 0-15,0 0 16,52 18-16,-52-35 16,17-18-16,0 18 0,-17-1 15,0-17-15,-1 18 16,1 0-16</inkml:trace>
  <inkml:trace contextRef="#ctx0" brushRef="#br0" timeOffset="90917.6904">13353 8855 0,'0'17'0,"0"54"16,0-18-16,17-18 0,36 36 16,0-54-16,18 1 15,-18-18-15,17-35 16,-52 17-16,17-17 16,-17 17-16,-18-17 15,0 0-15,0-18 16,-18 17-16,18 19 15,-18-1-15,18 53 16,18 1-16,17 69 16,-17-52-16,17 0 15,18 53-15,-35-53 16,-1-18-16,-17 1 0,18 34 16,-36-52-16,-34 17 15,34-35-15,-17 0 16,-18-35-1,17 17-15,1-17 0,0 17 16,17-35-16,-17 18 0,17 0 16</inkml:trace>
  <inkml:trace contextRef="#ctx0" brushRef="#br0" timeOffset="91205.8023">13935 8378 0,'-18'0'16,"-17"36"-1,35-1-15,-35 18 16,35-35-16,0 17 0,0-17 15,17 52 1,1-52-16,17 35 16,-17-36-16,35-17 15,-18 18-15,-17-18 0,17-18 16</inkml:trace>
  <inkml:trace contextRef="#ctx0" brushRef="#br0" timeOffset="91417.8474">14129 8484 0,'-36'18'15,"36"0"-15,-17 17 16,17 0 0,17 0-1,1-17-15,0-18 0,-1 18 0,19-18 16,17 0-1,-36 0-15,1 0 0,17-18 16,-17 0 0</inkml:trace>
  <inkml:trace contextRef="#ctx0" brushRef="#br0" timeOffset="91556.5417">14199 8537 0,'18'36'16,"-18"-19"-16,18 1 0,17 17 15,-17-17-15,17-1 16,-18-17-16,1 0 16,0-17-1</inkml:trace>
  <inkml:trace contextRef="#ctx0" brushRef="#br0" timeOffset="91802.2919">14358 8414 0,'0'0'16,"18"35"-16,-1-17 0,19 17 16,-19-17-16,36-1 15,-35 1 1,-1 0-16,1-1 16,-18 1-16,0-1 15,-18 1-15,-17 17 16,18-17-16,-1 0 15,0-1-15,1 1 0,-19 0 16,1 17 0,17-18-16,1 1 0</inkml:trace>
  <inkml:trace contextRef="#ctx0" brushRef="#br0" timeOffset="92562.5033">23689 9172 0,'18'0'16</inkml:trace>
  <inkml:trace contextRef="#ctx0" brushRef="#br0" timeOffset="92802.7974">24218 9190 0,'18'0'15,"-1"-18"1,1 18 0</inkml:trace>
  <inkml:trace contextRef="#ctx0" brushRef="#br0" timeOffset="92946.6677">24500 9208 0,'18'0'0,"-36"0"0,36-18 16,0 0-16,-1 18 16,1-17-1</inkml:trace>
  <inkml:trace contextRef="#ctx0" brushRef="#br0" timeOffset="112349.5654">28910 8132 0,'0'-18'15,"0"36"1,0-1 0,0 18-16,18-17 15,-18 17-15,17 1 0,-17-1 16,0 0-16,0 18 0,0-18 15,0 71 1,0-70-16,0 52 16,0-53-16,0 18 15,0-35-15,0-1 16,0-34 0,0-19-1,0 1-15,0-36 16,0 19-16,18-1 15,0-53-15,-1 35 16,1 18-16,0 0 0,-1 18 16,1-18-16,0-17 15,-1 52-15,1 18 16,-1 18 0,19 87-16,-19-52 15,1 0-15,0 18 0,-1-18 16,36 35-16,-35-53 15,35 18 1,-36-35-16,36-36 16,-17-35-16,-1 18 15,-17-71-15,-1 53 16,-17-53-16,0 53 16,0-17-1,0 52-15,18 18 16,17 71-1,-17-36-15,-1 18 0,-17 18 16,36 52 0,-36-52-16,17-18 0,1-1 0,0 1 15,17 36 1,-18-72-16,1 18 0,0-17 16,-1-18-16,1 0 0</inkml:trace>
  <inkml:trace contextRef="#ctx0" brushRef="#br0" timeOffset="112866.9667">30127 8714 0,'0'0'16,"0"-36"-16,18 19 0,0-19 15,-18 19-15,17-1 16,-34-17-16,-1 35 16,-35 0-1,18 0-15,-1 35 0,-17 18 16,36-18-1,-1 1-15,1-19 0,17 19 16,17-1-16,1-18 16,-1 1-16,19 0 0,34-18 15,-17 0-15,18-36 16,-36 19-16,-17-18 16,-1 17-16,1-17 0,-36-18 15,18 17-15,-53 1 16,36 35-16,-18-17 15,17 34 1,18 18-16,0 1 16,18-19-16,-1 19 0,36 17 15,-35-18 1,52 18-16,-34-36 16,-1 1-16,0-18 0,0 18 15,-17-18-15,0 0 16</inkml:trace>
  <inkml:trace contextRef="#ctx0" brushRef="#br0" timeOffset="113229.1351">30568 8573 0,'0'52'16,"0"1"-1,18-17-15,-1 17 16,19 17-16,-19-52 0,1-1 16,17 1-1,1-36-15,-19 1 16,1-1-16,17-35 16,-35 18-16,0 0 0,18-1 15,-18 1-15,0 0 0,0 0 16,17 17-1,1 18 1,17 88 0,-35-53-16,18 18 15,-18-17-15,18-1 0,-1 0 16,-17 36 0,18-36-16,-18 18 15</inkml:trace>
  <inkml:trace contextRef="#ctx0" brushRef="#br0" timeOffset="113963.3506">29087 9349 0,'-18'-18'16,"0"18"-16,36 0 16,17-18-1,18 18 1,18 0-16,-1 18 0,36 0 15,18-18-15,140 35 16,-105-35-16,176 18 16,-176-18-16,158-18 15,-193 18-15,-18 0 16,-36-18-16,-35 18 0,-17 0 16</inkml:trace>
  <inkml:trace contextRef="#ctx0" brushRef="#br0" timeOffset="120763.9736">22084 4763 0,'35'-18'0,"-17"18"0,35-18 16,53 1-1,-36-1-15,18 0 0,18 1 16,0-19-16,0 19 0,-18-1 16,0 0-16,0 18 0,-35-17 15,0 17-15,0 0 0,-35 0 16,-1 0-16,-34 17 15</inkml:trace>
  <inkml:trace contextRef="#ctx0" brushRef="#br0" timeOffset="121038.0456">22472 4322 0,'0'0'15,"0"-18"-15,-18 18 16,-17 18-16,-18 34 16,18 1-16,0-17 15,-36 34 1,53-17-16,1 0 16,17-35-16,35-1 0,0 1 15,1 0-15,34-1 0,1 1 16,52 17-16,-52-17 15,35 35 1,-71-36-16,0 1 0</inkml:trace>
  <inkml:trace contextRef="#ctx0" brushRef="#br0" timeOffset="202274.5774">635 4815 0,'0'18'31,"18"-18"-16,17 0-15,0 18 16,18-18-16,0 0 0,71 0 16,-72-18-16,54 18 15,-53 0-15,0 0 16,35 0 0,-70 0-16,17 0 15,-17 0-15,-18 18 16,-18-18-16,-17-18 15,17 18 1</inkml:trace>
  <inkml:trace contextRef="#ctx0" brushRef="#br0" timeOffset="202614.2898">1111 4586 0,'0'18'31,"53"17"-15,-18-35-16,1 18 0,-1-1 16,53 19-16,-35-19 15,35 1-15,-35-18 16,-17 18-16,-1-1 0,0 18 15,-35-17 1,0 0-16,-18-1 0,1 19 16,-36-1-16,18 0 15,-1-17-15,1-1 0,-36 19 16,36-19-16,18-17 16,-1 18-16,18 0 15,-18-18-15,18 17 16</inkml:trace>
  <inkml:trace contextRef="#ctx0" brushRef="#br0" timeOffset="208460.1761">829 7056 0,'18'0'47,"35"0"-31,-18 0-16,-17 17 0,52-17 15,-17 18-15,-18-18 16,18 17-16,-18-17 0,71 0 15,-70 0-15,-1 0 16,18 0-16,-36 0 0,19 0 16,-1 0-16,-35-17 15,-18-1 1,-17 1-16</inkml:trace>
  <inkml:trace contextRef="#ctx0" brushRef="#br0" timeOffset="208792.7973">1217 6914 0,'0'0'0,"18"0"32,-1 0-17,36 18-15,-17-18 16,34 35-16,-35-35 15,1 18-15,34 17 16,1-17 0,-54 0-16,1-18 0,17 17 15,-17 1-15,-18-1 16,-18-17-16,1 18 16,-1 0-16,-17-1 0,0 19 15,17-19-15,-17 1 0,17 17 16,-35 18-1,53-35-15,-18-1 0,1 1 16,17 17-16</inkml:trace>
  <inkml:trace contextRef="#ctx0" brushRef="#br0" timeOffset="225832.7468">29069 9596 0,'-18'-18'16,"36"18"15,70 0-15,-35 18-16,88-1 16,-53-17-16,124 35 15,-71-35-15,-17 18 0,34-18 16,142 18-1,-159-1-15,0-17 0,-17 18 16,88 17-16,-124-35 16,-35 0-16,-18 18 0,-17-18 15,-1 0 1,-34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7:27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5944 5274 0,'18'0'16,"17"0"-1,1 0-15,16 0 0,19 0 16,88 0-16,-71 0 15,18 0-15,17 18 16,142-1-16,52 1 16,-176-18-16,177 0 15,-142 0-15,124-35 16,-159 17-16,71 0 16,-124 18-16,-17-17 15,-1 17-15,-34 0 0,16 17 16</inkml:trace>
  <inkml:trace contextRef="#ctx0" brushRef="#br0" timeOffset="15037.3203">14305 12118 0,'-17'0'0,"-1"0"32,36 18-1,17-1-31,-18 1 16,54-1-16,-18-17 15,17 18-15,89-18 16,0-35-1,-88 35-15,34-18 16,-69 18-16,-1-17 0,-17 17 16</inkml:trace>
  <inkml:trace contextRef="#ctx0" brushRef="#br0" timeOffset="15281.8669">14534 11924 0,'0'0'16,"-17"0"-16,-54 18 0,36-1 15,-36 36 1,19-35-16,-19 52 16,36-34-16,-18 34 15,53-52-15,0-1 0,17 19 16,19-19-16,-1 1 0,71 35 15,-36-35 1,54 17-16,-89-18 16</inkml:trace>
  <inkml:trace contextRef="#ctx0" brushRef="#br0" timeOffset="16417.3811">23407 5151 0,'-35'0'16,"70"0"-16,-70 17 0,17-17 15,36 0 1,52 0 0,-17-17-16,88-1 15,-53 18-15,124-18 16,-89 1-16,19 17 0,34-18 15,18 18-15,247-18 16,-194 18-16,300 0 16,-247 0-16,-18 0 15,318 18 1,-301 0-16,283 17 16,-282-35-16,282 0 15,-299 0-15,263-18 16,-87 1-16,-283-1 15,89 18 1,-194 0-16,-19 0 16,-69 0-16,-54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55:11.0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7814 2628 0,'-18'0'16,"36"0"-16,-18 0 0,18 0 0,52 0 16,-17 0-1,18-17-15,-1 17 0,71-18 16,-88 18-16,18 0 16,-18 0-16,0-18 0,17 18 15,-52 0-15,-36 0 31</inkml:trace>
  <inkml:trace contextRef="#ctx0" brushRef="#br0" timeOffset="150.6944">8273 2646 0,'35'88'16,"-70"-176"-16,88 229 0,-53-88 15,17 0-15,1 17 0,17 36 16,-17-53-16,-1-18 15,1 1-15,0 17 16,-1-36-16,1-17 0</inkml:trace>
  <inkml:trace contextRef="#ctx0" brushRef="#br0" timeOffset="507.3655">8696 2646 0,'0'0'0,"18"35"0,-18 36 16,17 70 0,-17-88-16,0 70 15,0-70-15,0-18 0,0-17 16,18 0-16,0-54 31,-1-34-15,-17 35-16,18-1 0,-1 19 15,1-19-15,0 36 0,17-17 16,-17 34 0,-1 54-1,1-36-15,0 36 0,-18-36 16,17 0-16,1 18 15,-1-35-15</inkml:trace>
  <inkml:trace contextRef="#ctx0" brushRef="#br0" timeOffset="1090.6918">9155 3104 0,'17'18'15,"1"-18"-15,0 0 16,-1-18-16,36-17 16,-18 18-16,-17-19 15,17-17-15,-35 36 16,0-1-16,-35-17 16,17 35-16,1 0 0,-54 0 15,36 17 1,0 1-16,17 17 0,0-17 15,18 17-15,0 1 0,18-1 16,35 18-16,0-18 16,-18-17-16,71-1 15,-53-17-15,0 0 16,-18 0-16,36-35 16,-54 35-16,1-18 0</inkml:trace>
  <inkml:trace contextRef="#ctx0" brushRef="#br0" timeOffset="2381.9463">10954 2752 0,'-53'0'16,"35"17"-16,-17 1 0,0 53 15,35-36-15,17 53 16,1-53-16,35 36 16,-18-36-16,36 0 15,-18-17-15,52-18 16,-52 0-16,36-35 15,-37 17 1</inkml:trace>
  <inkml:trace contextRef="#ctx0" brushRef="#br0" timeOffset="2721.8783">11483 2875 0,'0'0'16,"-35"18"-16,-1-1 0,19 1 15,-36 53 1,53-36-16,-18 18 0,18 0 16,18-36-16,17 19 15,0-36-15,-17 0 16,35-18-16,-18 0 16,-17 1-16,-1-19 0,1-34 15,-18 52-15,18-17 16,-36-18-1,18 35-15,-18 1 0,1 17 16,17 17 0,0 19-16,17-1 15,19 18 1,-19-35-16,54 17 16,-36-35-16,18 17 15,-18-17-15,-17-17 16</inkml:trace>
  <inkml:trace contextRef="#ctx0" brushRef="#br0" timeOffset="2900.0733">11836 2840 0,'0'0'0,"17"0"16,19 0-16,17 0 15,-18 0-15,0-18 0,0 18 16,36-35-1,-53 17-15,-1 1 0,-17-1 16,0-17 0</inkml:trace>
  <inkml:trace contextRef="#ctx0" brushRef="#br0" timeOffset="3042.2211">12012 2646 0,'0'0'15,"18"141"-15,-1-70 0,-17-1 0,18 54 16,0-89 0,-1 35-16,-17-34 15,18-36-15</inkml:trace>
  <inkml:trace contextRef="#ctx0" brushRef="#br0" timeOffset="3434.1989">12876 2928 0,'0'0'16,"0"53"-16,-17-18 0,-1 1 0,-17 16 16,17-16-16,-17-19 15,17 19 1,1-36-16</inkml:trace>
  <inkml:trace contextRef="#ctx0" brushRef="#br0" timeOffset="4936.3432">13811 2716 0,'-17'53'16,"17"-17"-16,0 17 0,0-1 15,17-16-15,1-1 16,17-17-16,-17-18 15,35 0 1,-36-18-16,19-17 16,-19 17-16,19-17 15,-19 17-15,1 18 16,-1 0 0,1 18-16,0-1 15,-1 1-15,1-18 16,0 0-16,-18-18 15,17 1-15,-17-1 16,0-17 0,-17 0-16,17 17 15,-18 0-15,18 1 16,0-1-16</inkml:trace>
  <inkml:trace contextRef="#ctx0" brushRef="#br0" timeOffset="5256.7481">14340 2311 0,'0'53'15,"0"-18"-15,0 71 16,18-36-16,0 36 16,-18-53-1,35 53-15,-35-71 16,18-17-16,-1-1 15,1-17-15,-18-35 16,18 0 0,-18 17-16,17-17 15,1 17-15,-1 18 16,19 0-16,-36 36 16,35-1-1,-35 0-15,18-17 0,-18 52 16,17-52-16,-17 17 15,18-35-15</inkml:trace>
  <inkml:trace contextRef="#ctx0" brushRef="#br0" timeOffset="5356.668">14799 2875 0,'0'0'16,"0"35"-16,0-17 0</inkml:trace>
  <inkml:trace contextRef="#ctx0" brushRef="#br0" timeOffset="5874.2362">14975 2893 0,'0'0'16,"18"53"-16,0-36 0,-1 1 15,36-36-15,-17 1 16,34-36-16,-52 18 15,17-54-15,-17 54 16,-18-53 0,0 35-16,-18-35 15,0 52-15,-17-34 16,17 52-16,18 36 16,0 52-1,18-17-15,0 53 16,-1-71-16,19 54 15,-19-54-15,19 0 16,-36-17-16,17-18 16,-17 18-16,0-36 15,18 18 1,-1-18-16,19 36 16,-19 17-16,19 18 15,-19-35 1,1 35-16,-18-36 15</inkml:trace>
  <inkml:trace contextRef="#ctx0" brushRef="#br0" timeOffset="6056.5824">14693 2628 0,'0'0'16,"0"-17"-16</inkml:trace>
  <inkml:trace contextRef="#ctx0" brushRef="#br0" timeOffset="6779.8167">16669 2752 0,'-18'-36'15,"36"72"-15,-54-89 0,19 35 16,-18 0-16,-1 18 16,-17 18-16,36 17 15,-1-17-15,0 70 16,36 18 0,17-71-16,36 1 15,-36-36-15,18 0 16,18-36-16,-36 19 15,0-36-15,-17 18 16,-36-18 0,18 35-16,-53-17 15,36 17-15,-1 18 16,0 0-16,18 35 16,0-17-16,36 17 15,-1-35-15,36 18 16,-36-18-16,35 0 15,-52 0-15,17 0 16,-17-18-16,-18 1 16,0-1-16</inkml:trace>
  <inkml:trace contextRef="#ctx0" brushRef="#br0" timeOffset="6986.3664">16880 2311 0,'0'0'0,"18"53"0,17 70 16,-17-52-16,35 52 16,-35-52-16,34 17 15,-52-53-15,18-17 16,-18 17 0,0-53-16,0-34 15,0 16 1,0 1-16,0 0 15</inkml:trace>
  <inkml:trace contextRef="#ctx0" brushRef="#br0" timeOffset="7063.2774">17110 2769 0,'17'53'16,"-34"-106"-16,34 142 0,1-72 0</inkml:trace>
  <inkml:trace contextRef="#ctx0" brushRef="#br0" timeOffset="7463.7452">17163 2805 0,'0'0'16,"17"0"-16,1 0 15,17 0-15,0-18 16,1 18-16,-1 0 16,18-18-1,-53 1-15,-18 17 31,1 17-15,17 1-16,-18 17 16,18-17-16,18 0 15,17-18-15,18 0 16,-35 0 0,34 0-16,-34-18 15,17 18-15,-35-18 16,18 18-16,-36 0 15,1 0 17,17 18-32,0 0 15,0-1 1,17-17-16,1 0 16,0 0-1</inkml:trace>
  <inkml:trace contextRef="#ctx0" brushRef="#br0" timeOffset="8076.3736">17692 2787 0,'0'-18'16,"0"36"-1,-18 0 1,18 17-16,0-17 16,0 34-1,18-34-15,-1 17 16,1-35-16,0 18 15,-1-18-15,1-18 0,0 1 16,-18-1-16,0-17 16,0 17-16,0-17 15,0 17 1,0 36 0,0 0-1,17-1-15,1 1 0,0-18 16,17 17-16,-18-17 15,19 0 1,-19-17-16,1-18 16,0-1-16,-1-17 15,-17 18-15,0-18 16,0 18-16,0 0 0,0-18 0,-35-53 16,17 53-1,1 0-15,-19 0 16,19 53-16,-1 35 15,18 18-15,0 0 0,18 71 16,-1-71-16,36 70 16,0-88-16,18 54 15,-18-54 1,17 0-16,-34-17 16,-19-1-16</inkml:trace>
  <inkml:trace contextRef="#ctx0" brushRef="#br0" timeOffset="8793.3847">18397 2699 0,'0'0'15,"-17"35"-15,17-17 0,0 35 16,17-36-16,-17 19 16,36-19-16,-19 1 15,19-18-15,-19 0 16,1-35-1,-1 17-15,-17-35 16,18 35-16,-18 1 16,0 34-1,18 54 1,-1-18-16,19 0 0,-19 0 16,19 52-16,-19-52 15,19 18-15,-36-53 16,-18 17-1,0-35-15,1 17 0,-36-34 16,17 17-16,1-18 0,-18-35 16,36 36-1,-1-1-15</inkml:trace>
  <inkml:trace contextRef="#ctx0" brushRef="#br0" timeOffset="9197.5658">19191 2734 0,'0'0'0,"-18"0"0,-17 0 16,18 0-16,-1 18 15,18-1-15,18 19 16,-18-19-16,17 1 16,1 0-16,-1-1 15,1-17-15,17 18 16,-17-36-16,0 1 16,-18-19-1,0 19-15,0-1 16,-18 18-16,18-18 15,0 36 1,35 17 0,-17-17-16,0 0 0,35-1 15,-18 1-15,0-18 16,-17 0-16,-1 0 16</inkml:trace>
  <inkml:trace contextRef="#ctx0" brushRef="#br0" timeOffset="9365.1009">19526 2716 0,'0'0'0,"36"0"0,-19 0 16,1 0-16,-1-17 0,36-1 16,-17 18-16,-36-18 15,17 1 1,-17-1-16,-35 1 15</inkml:trace>
  <inkml:trace contextRef="#ctx0" brushRef="#br0" timeOffset="9538.1225">19597 2469 0,'0'0'15,"0"71"-15,0-18 0,0 0 0,0 53 16,0-53-16,17 35 15,-17-53-15,18 0 16,0 1 0,-1-19-16,19-17 15</inkml:trace>
  <inkml:trace contextRef="#ctx0" brushRef="#br0" timeOffset="9840.7534">19826 2752 0,'0'17'16,"0"1"0,18-18-1,-1 0-15,1-18 16,0 1-16,-1-1 16,-17 0-16,0 1 15,-35 17-15,17 0 16,1 0-16,17 17 0,-18 36 15,18-35 1,18 53-16,-1-36 0,19 18 16,-19-36-1,36-17-15,-35 0 16,35 0 0,-36 0-16,1-17 0,-18-1 15</inkml:trace>
  <inkml:trace contextRef="#ctx0" brushRef="#br0" timeOffset="10807.687">20708 2858 0,'18'0'31,"-1"0"-31,-17-18 16,36 18-16,-19 0 15,36 0-15,-35 0 16</inkml:trace>
  <inkml:trace contextRef="#ctx0" brushRef="#br0" timeOffset="10916.0998">21026 2840 0,'17'0'16,"1"0"-16,17-18 15</inkml:trace>
  <inkml:trace contextRef="#ctx0" brushRef="#br0" timeOffset="11062.7818">21325 2787 0,'18'0'47,"0"0"-47,-1 18 16,1-18-16</inkml:trace>
  <inkml:trace contextRef="#ctx0" brushRef="#br0" timeOffset="11161.9562">21519 2805 0,'18'0'16,"0"0"-1</inkml:trace>
  <inkml:trace contextRef="#ctx0" brushRef="#br0" timeOffset="11284.6838">21696 2822 0,'0'0'15,"17"-17"-15,1 17 16,0-18 0,-1 18-16,1 0 0</inkml:trace>
  <inkml:trace contextRef="#ctx0" brushRef="#br0" timeOffset="11418.3537">21943 2787 0,'0'0'16,"17"-18"-16,1 18 15,-18-17-15</inkml:trace>
  <inkml:trace contextRef="#ctx0" brushRef="#br0" timeOffset="11540.1887">22031 2787 0,'18'0'16,"-1"-18"0,1 18-1</inkml:trace>
  <inkml:trace contextRef="#ctx0" brushRef="#br0" timeOffset="11630.1644">22154 2752 0,'18'0'16,"0"0"-1</inkml:trace>
  <inkml:trace contextRef="#ctx0" brushRef="#br0" timeOffset="11752.3982">22296 2752 0,'17'0'15,"-34"0"-15,52 0 0,-35-18 16,17 18-16,-34 0 15</inkml:trace>
  <inkml:trace contextRef="#ctx0" brushRef="#br0" timeOffset="11895.4911">22419 2787 0,'0'-18'15</inkml:trace>
  <inkml:trace contextRef="#ctx0" brushRef="#br0" timeOffset="12357.4589">23001 2752 0,'0'17'16,"-18"36"0,18-17-16,-35 52 15,0-35-15,-18 35 16,0-53-16</inkml:trace>
  <inkml:trace contextRef="#ctx0" brushRef="#br0" timeOffset="13897.3291">23989 2452 0,'0'17'16,"18"36"-16,-1 0 16,-17-17-16,18 16 0,-1 19 15,1-36-15,35 1 16,-35-19-16,17-17 16,-17-17-1,-1-1-15,1-35 16,-1 18-16,-17 17 15,0 0-15,0 1 0,18 17 16,0 17 0,-1 1-16,1 0 0,35 17 15,18-17 1,-36-1-16,-18-17 0,1 0 16,17-17-16,-35-1 15,0 0-15,-17 1 0,-19-19 16,19 19-1,-1 17-15,1-18 0,-1 18 16,18-17-16,0-1 16</inkml:trace>
  <inkml:trace contextRef="#ctx0" brushRef="#br0" timeOffset="14266.3384">24853 2593 0,'0'0'16,"-53"0"-16,36 0 0,-19 18 16,19 17-1,-1-18-15,18 19 0,0-19 16,0 19-16,18-19 16,17 1-16,0 0 0,-17-1 0,35-17 15,0-17-15,-36 17 16,1-18-16,0 0 15,-1-17-15,-17-18 16,-17 35-16,17-17 0,-18 0 16,0 17-16,-17-17 15,17 35-15,18 18 16,18 52 0,0-52-1,-1 17-15,19-17 0,34 17 16,-17-17-16,-18-18 15,1 0-15,-19 0 0,36-18 16</inkml:trace>
  <inkml:trace contextRef="#ctx0" brushRef="#br0" timeOffset="14527.2213">25294 2522 0,'-35'0'15,"70"0"-15,-88 0 0,53 18 0,-17 17 16,17-17-16,35 35 16,-17-36-16,17 1 15,0 17-15,36-17 16,-36 0-16,-17-1 16,-1-17-16,-17 18 0,-17-18 15,-1 0-15,-35 18 16,18-18-1,-1 0-15,1 0 0,18 0 0,-19 0 16,19 0-16,-1 0 16</inkml:trace>
  <inkml:trace contextRef="#ctx0" brushRef="#br0" timeOffset="15254.5535">26864 2240 0,'-35'-70'0,"70"140"0,-88-176 16,0 53-16,18 36 15,-36-1 1,36 18-16,0 18 0,-53 35 16,52-18-16,19 0 15,-19 36-15,19-18 0,17 17 16,0 54-16,17-71 16,19-18-16,-19 18 15,19-18-15,-1 18 16,-17-35-16,-1-18 0,1 0 15,-18-18 1,-18-35 0,18 35-16,0-34 15,0 34-15,0 0 16,18 1-16,17 17 16,18 17-16,-18-17 15,1 18-15,-1 0 0,-18-18 16,54 35-1,-53-35-15,-1 0 0,1 17 16</inkml:trace>
  <inkml:trace contextRef="#ctx0" brushRef="#br0" timeOffset="15599.3471">27058 2540 0,'0'35'0,"0"-70"0,0 88 16,0-18-16,0-17 0,18 17 15,17 18 1,0-18-16,-17-35 16,0 0-16,-1 0 0,1-17 15,-1-1-15,1-17 16,-18-1-1,0 19-15,0-18 0,0 17 16,0 0-16,0 36 16,0 17-1,53 0 1,-35 1-16,-1-19 16,1 1-16,17 0 0,0 17 15,-17-35-15</inkml:trace>
  <inkml:trace contextRef="#ctx0" brushRef="#br0" timeOffset="15868.1019">27499 2099 0,'18'35'16,"-18"1"-16,17-1 16,19 71-16,-19-53 15,19 70 1,-19-52-16,-17-18 0,18-1 0,-1 1 16,1 18-1,-18-53-15,18-1 0,-18 1 16,17-36-16,-17 1 15</inkml:trace>
  <inkml:trace contextRef="#ctx0" brushRef="#br0" timeOffset="16066.9146">27817 2117 0,'0'70'15,"0"-140"-15,0 193 0,0 18 16,0-53-16,17-17 0,18 52 16,-17-70-16,-18-17 15,18-1-15,-18 18 16,0-35-16,-18-18 0</inkml:trace>
  <inkml:trace contextRef="#ctx0" brushRef="#br0" timeOffset="16378.966">26300 2540 0,'35'-18'15,"0"18"-15,0-17 16,71-19-16,-53 1 15,-18 35-15,18-17 0</inkml:trace>
  <inkml:trace contextRef="#ctx0" brushRef="#br0" timeOffset="19264.446">10954 3457 0,'17'0'16,"1"0"-16,53-17 16,-18 17-16,88 0 15,-53 0-15,0 0 0,0 0 16,0 0-16,71 0 15,-106 17-15,35 1 16,-88 0-16</inkml:trace>
  <inkml:trace contextRef="#ctx0" brushRef="#br0" timeOffset="21233.7955">24253 2981 0,'0'0'0,"-17"0"16,34 0 0,1 0-16,53 0 15,52 0 1,-35 18-16,1-18 16,122 0-16,-105 0 0,123 0 15,-140 0-15,-19-18 16,-17 18-16</inkml:trace>
  <inkml:trace contextRef="#ctx0" brushRef="#br0" timeOffset="22841.6089">8378 3651 0,'36'0'16,"-1"18"-16,0-18 0,71 0 15,-53 0-15,71 0 16,-72-18 0,1 18-16,-17-17 0,-1-1 15</inkml:trace>
  <inkml:trace contextRef="#ctx0" brushRef="#br0" timeOffset="22978.9851">8802 3739 0,'17'106'16,"-34"-212"-16,52 283 0,-17-124 16,-1 17-1,1-34-15,17-19 16,-17-17-16</inkml:trace>
  <inkml:trace contextRef="#ctx0" brushRef="#br0" timeOffset="23396.0598">9049 3651 0,'0'0'0,"0"36"16,17 69-16,-17-69 15,0 34 1,0-52-16,0 17 16,-17-35-1,17-35 1,0 17-16,0 1 16,17 17-16,19 0 15,-19 0-15,1 0 16,17 0-16,1 17 0,-19 1 15,54-18 1,-54 0-16,19 0 0,-19 0 0,1-18 16,-18 1-16,18-19 15,-18 19-15,-36-19 16,19 36 0,-19 18-16,19 0 15,17 35-15,0-18 16,17-18-16,36 19 15,35-19 1,-35-17-16,18 0 16</inkml:trace>
  <inkml:trace contextRef="#ctx0" brushRef="#br0" timeOffset="24163.7045">11183 3810 0,'-35'-18'16,"70"36"-16,-70-53 0,17 35 0,-17 17 15,17 1 1,1 17-16,-1-17 16,0 17-16,18 0 0,0 18 15,0-17-15,18-1 16,0-17-16,-1-1 15,19-17-15,-1 0 0,53-17 16,-53 17-16,18-18 16,18-35-16,-54 18 15,1-1-15,0 19 16,-18-18-16,0 17 0,0 0 0,-18 1 16,0 17-1,1 0-15,-1 17 0,0 1 16,1 17-16,-1 18 15,18-35-15,18 17 16,17-35-16,-17 18 0,17-36 16,18 18-1,17-18-15,-52 1 16,-18-1-16,18 0 16,-36 1-16,18-1 15,-18 18 1,36 0-1,17-17 1,-17 17 0,0-18-16,-1 0 15</inkml:trace>
  <inkml:trace contextRef="#ctx0" brushRef="#br0" timeOffset="24286.5573">11677 3828 0,'0'0'16,"-18"0"0,36 0 15,17-18-31,-17 0 15,17 1-15,18-1 16,-35 0-16,-1 18 16,1 0-16</inkml:trace>
  <inkml:trace contextRef="#ctx0" brushRef="#br0" timeOffset="24460.4874">11765 3616 0,'0'0'16,"0"71"-16,0-54 0,18 54 15,-18-36-15,17 0 16,1 1-16,0-1 0,17 0 16,0-17-16,-17-18 15</inkml:trace>
  <inkml:trace contextRef="#ctx0" brushRef="#br0" timeOffset="24687.0462">12065 3704 0,'0'0'16,"-35"18"-16,-1-18 0,19 17 16,17 19-16,0-19 15,0 1-15,17 0 16,1-1-16,35 19 15,-18-36-15,1 17 16,-36 1-16,0-1 16,-18-17-1,0 18-15,1-18 0,-19 18 16</inkml:trace>
  <inkml:trace contextRef="#ctx0" brushRef="#br0" timeOffset="24960.4005">12788 3898 0,'0'0'0,"0"18"15,-17 17 1,-19 0-16,-17 18 16,18-17-16,17-19 0,-17 1 15</inkml:trace>
  <inkml:trace contextRef="#ctx0" brushRef="#br0" timeOffset="25693.6682">14023 3563 0,'0'71'16,"0"-142"-16,0 177 0,0-53 0,0 17 15,18-52-15,34 35 16,-34-53-16,17 18 15,-17-18-15,17-18 0,-17 0 16,17 1 0,-17-1-16,-18 0 0,0-17 15,0 17-15,18 36 32,-1 17-17,1 1-15,35-1 16,-18-35-16,36 18 15,-54-18-15,18-18 0,1-17 16,-36 17-16,0 0 16,0 1-16,-18-19 15,18 19-15,-18-18 0,1 17 16,-1 0-16,-17-52 16</inkml:trace>
  <inkml:trace contextRef="#ctx0" brushRef="#br0" timeOffset="25994.6312">14693 3404 0,'0'0'16,"18"89"-16,-1-37 0,1 37 16,-18-36-1,18-18-15,-1 0 0,-17-17 16,18 17-16,0-17 15,-1-36 1,-17 0-16,18 1 16,0 17-16,-1 0 15,19 0 1,-19 0-16,1 0 0,17 17 16,-17 1-16,17 0 15,-17-1 1,-1-17-1,1 0-15</inkml:trace>
  <inkml:trace contextRef="#ctx0" brushRef="#br0" timeOffset="26538.2932">17498 3669 0,'0'0'15,"17"-18"1,1 18-16,0 0 16,17 0-16,0 0 0,1 0 15</inkml:trace>
  <inkml:trace contextRef="#ctx0" brushRef="#br0" timeOffset="26665.4004">18221 3687 0,'0'0'16,"35"0"-16,-17 0 15,0 0-15</inkml:trace>
  <inkml:trace contextRef="#ctx0" brushRef="#br0" timeOffset="26821.9113">19050 3616 0,'18'0'16,"-36"0"-16,53 0 16</inkml:trace>
  <inkml:trace contextRef="#ctx0" brushRef="#br0" timeOffset="27266.4672">20338 3651 0,'17'-17'16,"1"17"-16</inkml:trace>
  <inkml:trace contextRef="#ctx0" brushRef="#br0" timeOffset="27439.4334">20690 3651 0,'0'0'0,"18"0"0,0 0 16,-18-17-16</inkml:trace>
  <inkml:trace contextRef="#ctx0" brushRef="#br0" timeOffset="27590.1536">21043 3634 0,'18'-18'16</inkml:trace>
  <inkml:trace contextRef="#ctx0" brushRef="#br0" timeOffset="27756.3434">21273 3616 0,'0'0'16,"17"-18"-16,1 18 15</inkml:trace>
  <inkml:trace contextRef="#ctx0" brushRef="#br0" timeOffset="27913.0253">21431 3616 0,'18'0'16,"0"0"0,-1 0-1</inkml:trace>
  <inkml:trace contextRef="#ctx0" brushRef="#br0" timeOffset="28061.7609">21625 3616 0,'18'0'16,"0"0"-16,-18-18 15,17 18-15,1 0 16</inkml:trace>
  <inkml:trace contextRef="#ctx0" brushRef="#br0" timeOffset="28374.9273">21943 3563 0,'17'0'16</inkml:trace>
  <inkml:trace contextRef="#ctx0" brushRef="#br0" timeOffset="28539.9876">21943 3563 0,'70'-18'16</inkml:trace>
  <inkml:trace contextRef="#ctx0" brushRef="#br0" timeOffset="28700.6844">22119 3545 0,'18'0'31</inkml:trace>
  <inkml:trace contextRef="#ctx0" brushRef="#br0" timeOffset="28846.8974">22225 3528 0,'18'0'15</inkml:trace>
  <inkml:trace contextRef="#ctx0" brushRef="#br0" timeOffset="29009.367">22366 3528 0,'0'-18'16,"18"18"15</inkml:trace>
  <inkml:trace contextRef="#ctx0" brushRef="#br0" timeOffset="29158.7554">22366 3528 0,'88'-18'0</inkml:trace>
  <inkml:trace contextRef="#ctx0" brushRef="#br0" timeOffset="29380.2391">22525 3528 0,'18'-18'16</inkml:trace>
  <inkml:trace contextRef="#ctx0" brushRef="#br0" timeOffset="29518.4915">22666 3510 0,'0'0'16</inkml:trace>
  <inkml:trace contextRef="#ctx0" brushRef="#br0" timeOffset="29713.1873">22913 3493 0,'0'35'0,"0"-70"15,-18 105-15,1-17 0,-54 35 16,18-17-16,0-1 16,18-52-1,17 0-15</inkml:trace>
  <inkml:trace contextRef="#ctx0" brushRef="#br0" timeOffset="30638.1042">24201 3528 0,'-18'0'15,"36"17"1,-18 19 0,17-1-16,-17-17 0,35 17 15,-35-17-15,36-1 16,-19-17 0,1-17-1,-18-1-15,18 0 16,-1 18-1,19 0-15,-1 0 16,18 18 0,-36 0-16,54-1 15,-36-17-15,18 18 16,-35-18-16,-1 0 16,1-18-16,-18-17 15,0-36 1,-18 54-16,18-19 0,-17 1 15,17 0-15,0 17 16,0 1-16</inkml:trace>
  <inkml:trace contextRef="#ctx0" brushRef="#br0" timeOffset="30970.6569">24853 3616 0,'0'0'16,"18"18"0,17-18-16,-17 0 15,35-18-15,-18 0 16,0 1-16,-17-1 0,17-17 16,-35 17-16,0 1 15,-17-1-15,-19 0 16,-17 18-1,36 0-15,-19 18 0,19 0 16,-1 17-16,36 0 16,-1-17-16,1-1 15,17 1-15,18 0 16,-17-1-16,34-17 16,-52 0-16,-1 0 15,1 0-15,0-17 0</inkml:trace>
  <inkml:trace contextRef="#ctx0" brushRef="#br0" timeOffset="31193.9556">25365 3739 0,'0'0'0,"17"0"0,1 0 0,-18-17 16,-18-18-1,18 17 1,-17-17-16,-1 17 0,0-17 15,1 17-15,17-35 16,0 36-16,17-1 16,19 18-1,-1 0-15,-17 0 0,-1 0 16,1 18-16,0-1 0,-1 1 16</inkml:trace>
  <inkml:trace contextRef="#ctx0" brushRef="#br0" timeOffset="31493.3389">25629 3616 0,'53'0'16,"-35"0"-16,0-18 16,17 1-16,0-1 0,-17 0 15,17 1-15,-17-18 16,-18 17-16,-18-17 15,0 17-15,-17 0 0,0 18 16,-36 0 0,36 18-16,17 0 0,-17-1 15,35 19-15,0-19 0,18 54 16,17-36-16,71 0 16,-36-17-16,-17 0 15,0-18-15,0 0 0,0 0 16,-35 0-16,-36 0 15</inkml:trace>
  <inkml:trace contextRef="#ctx0" brushRef="#br0" timeOffset="31809.7613">24624 4022 0,'0'0'0,"0"-18"15,53 18 1,-18-18-16,36 18 0,87 0 15,-52 0-15,-18-17 0,124 17 16,-124 0 0,0 0-16,-17 0 0,0 0 15,17 0-15,-53 0 16,-35-18-16</inkml:trace>
  <inkml:trace contextRef="#ctx0" brushRef="#br0" timeOffset="32434.0803">26917 3316 0,'-18'-53'15,"1"36"-15,-19-36 16,19 35-16,-1 0 0,0 18 15,-34-17 1,52 34-16,-18 1 0,0 17 16,1 71-16,17-53 0,0 18 15,17-1-15,19 36 16,-19-53-16,-17 0 16,18 0-16,-18-36 15,0 1-15,-35 0 16,-1-36-1,1 0-15,17-17 0,1 17 16,-1-34-16,18 16 16,0 19-16,0-1 0,35 0 15,18 1-15,-17 17 16,16 0-16,-16 0 16,34 0-16,-34 0 15,-1 17-15,-17-17 0,-1 0 16,-17 18-16,0 0 15,0-1-15,0 1 16,0 0 0,18-1-1,-1 1-15,1-18 0,0 17 16</inkml:trace>
  <inkml:trace contextRef="#ctx0" brushRef="#br0" timeOffset="32600.8841">27146 3634 0,'18'0'16,"0"17"-1,-1 1-15,1 0 16,17-1 0,-17 1-16,-1-18 0,19 17 15,-19-17-15,1 0 16</inkml:trace>
  <inkml:trace contextRef="#ctx0" brushRef="#br0" timeOffset="32856.4141">27358 3334 0,'0'0'16,"0"70"-16,18-17 0,-18-17 0,35 52 15,-18-35-15,19-18 16,-19 0-16,1 0 0,0-17 16,17 35-1,-17-35-15,-1-18 16</inkml:trace>
  <inkml:trace contextRef="#ctx0" brushRef="#br0" timeOffset="33072.2195">27658 3298 0,'0'71'15,"0"-36"-15,0 71 16,0-35-16,17-18 0,19 35 16,-36-53-16,17 0 15,-17 1-15,18-19 0,-18 1 16,-18 0 0,1-18-16</inkml:trace>
  <inkml:trace contextRef="#ctx0" brushRef="#br0" timeOffset="33562.168">26988 3669 0,'0'0'0,"17"-18"16,1 18-1,-18-17-15,0 34 47,17 19-47,1-36 16,0 35 0,-1-35-16,1 17 0,0-17 15,-1-17-15,1-1 16,0 1-16,-1-1 0,1-17 15,-18 17 1,0 0-16,0 1 0,-18 17 31,18 35-15,0-17-16</inkml:trace>
  <inkml:trace contextRef="#ctx0" brushRef="#br0" timeOffset="35169.1173">11465 3845 0,'0'0'0,"-17"0"0,-1 0 16,0 0-1,18-17 1,18 17-1,0 17 1,-1-17-16,1 18 0,0-18 16,-18 18-16,17-1 0,1 1 15,-18-1-15</inkml:trace>
  <inkml:trace contextRef="#ctx0" brushRef="#br0" timeOffset="38339.1302">11130 4339 0,'-17'0'16,"34"0"-1,71-35 1,-35 35-16,106-35 16,-71 35-16,0-18 15,1 0-15,87 18 16,-123 0-16,17 0 16,-34 18-16,-1 0 0,0 17 15</inkml:trace>
  <inkml:trace contextRef="#ctx0" brushRef="#br0" timeOffset="39635.9004">12065 2275 0,'0'-17'15,"-35"17"1,17 0-16,0 0 0,-17 0 16,-35 0-16,17 0 15,0 0-15,-18 17 0,-70-17 16,53 18-16,-106 0 15,106-18 1,-18 17-16,0 1 0,-53 0 16,89-1-16,-1 1 15,-17 17-15,70-17 16,-35 17 0,53-17-16,-17-1 0,17 1 0,-18 35 15,18-35 1,0 17-16,0 0 0,0-17 15,0 17-15,18 18 0,-18 35 16,17-35-16,1 35 16,0-52-16,-1-1 15,1 0-15,35 18 16,-35-35-16,17-18 16,-18 17-16,1-17 0,35 18 15,-35-18-15,17 18 16,-17-18-16,17 0 0,53 0 15,-53 17 1,18-17-16,0 18 0,18-18 16,-1 17-16,1 1 0,105 0 15,-88-18-15,1 17 16,-1-17-16,0 0 0,18 0 16,105-17-1,-122-1-15,87-17 16,-123 17-16,0 1 0,17-36 15,-70 35-15,18 0 16,-36-35 0,18 18-16,-17 0 0,-1 0 0,1-18 15,-1 0-15,-17-18 16,-71-140 0,71 122-16,-18 19 0,0 17 15,-18-35 1,36 70-16,0 0 0,17 1 15,0 17-15,-17 17 16,35 1-16</inkml:trace>
  <inkml:trace contextRef="#ctx0" brushRef="#br0" timeOffset="40943.1332">25188 2011 0,'0'-18'16,"-17"1"-16,-36 17 16,0 0-1,18 0-15,-89 0 16,-17 17-16,53-17 16,0 18-16,-89 17 15,89-35-15,0 18 16,0-1-16,-36 19 15,71-19-15,18 1 0,-18 17 16,35-17-16,1 0 16,17-1-16,0 18 15,0-17-15,0 17 16,0-17-16,17 17 0,-17-17 16,0 17-16,18 0 0,-36 18 15,18-35-15,-17 17 16,17-17-16,0 17 15,0 0-15,53 1 16,-36-19-16,1 1 16,17 0-16,1-1 15,-19 1-15,1-18 16,-1 18-16,1-18 0,17 17 16,-17-17-16,17 18 15,1-18-15,16 18 0,37-18 16,-19 0-1,1 17-15,105-17 16,-88 0-16,1 0 0,87 18 16,-88-1-16,-17-17 15,52 18-15,-52 0 16,-18-18-16,0 0 16,-1 0-16,-16 0 0,-1 0 15,36-18-15,-54 0 16,1 1-16,0-1 0,-1 1 15,-17-1-15,0-17 16,0 17-16,0-35 16,-17 18-16,17 17 15,-18-17-15,-17-53 16,-1-18-16,19 35 16,-1 18-16,0-17 0,-35-18 15,36 35 1,-18 35-16,17-17 0,0 17 15,1 0-15,-36 1 16,53-1-16,-36 18 16,19 0-1,17 18 1,-18-1-16,1-17 16</inkml:trace>
  <inkml:trace contextRef="#ctx0" brushRef="#br0" timeOffset="42510.1072">12136 3475 0,'-18'0'78,"0"0"-78,1 0 16,-1 0-16,-17 0 0,-53 18 15,35-18 1,0 0-16,-18 17 0,1-17 16,-1 18-16,-70-1 15,70-17-15,-70 18 16,71-18-16,-1 0 0,18 0 15,-17 0-15,17 18 0,-35-18 16,52 17-16,-17-17 16,36 0-1,-1 0-15,0 0 16,1 0 0,-1 18-1,1 0 1,17 17-16,0 0 15,0 18-15,0 0 16,17-18-16,1 71 16,-1-71-16,-17 18 15,18 0-15,0-17 0,-18 16 0,17-16 16,1 17 0,0-36-16,-18 1 0,17 0 15,1-1-15,52-17 16,-34 0-16,70 0 15,-36 0-15,1 0 0,-1 0 16,18 0-16,89 0 16,-89 0-16,0 0 15,0 0-15,106 0 16,-35 0-16,-106 0 16,71-17-1,-89 17-15,0-18 0,-17 0 0,-18 1 16,0-1-1,0 0-15,-18 1 0,1-1 16,-36-52-16,35 34 16,-17-17-16,17 18 15,0-36-15,1 19 0,-36-72 16,35 54-16,1 17 16,-1 17-16,-17-34 15,17 52-15,-17-17 16,17 35-16,0 0 15</inkml:trace>
  <inkml:trace contextRef="#ctx0" brushRef="#br0" timeOffset="44125.2944">25523 3122 0,'-17'0'31,"-18"0"-15,17 0-16,-17 0 15,-18 0-15,0 0 16,0 0-16,0 0 16,-18 0-16,-17 0 0,-106 18 15,88-18-15,18 17 16,-88 1-16,105 0 15,-52-1-15,87-17 16,1 18-16,18-18 16,-1 18-16,0-18 0,18 17 62,-17 1-46,17 17-16,-18-17 0,36 52 15,-18-17 1,35 35-16,-17-35 16,-1 0-16,1 0 0,-1-18 15,1 54 1,-18-54-16,18 18 0,-18-18 16,0-17-1,0-1-15,0 1 16,17-18-16,1 0 15,17-18-15,-17 18 16,17-17-16,1 17 0,34-18 16,-35 18-16,71 0 15,-53 0-15,18 0 16,70 0-16,-53-18 16,0 18-16,106 0 15,-88 0-15,0 0 0,88 0 16,-106 0-1,0 0-15,-17 0 0,35 0 16,-71-17-16,35 17 16,-52 0-16,0 0 15,-1 17-15,19-17 16,-19 0 0,1 0-1,-18-17 1,0-1-16,0-17 15,-18 17-15,18 1 16,0-19-16,-17 1 16,17 0-16,-18-18 0,0 0 15,1-70-15,-1 70 16,18-18-16,-18 18 0,1 18 16,17 0-16,-18-1 15,18 19-15,0-19 16,18 19-16,-1-1 15,-17 0 1,-17 18 15,-1 0-31,1 0 16,-19 0-16,1-17 0,0 17 16,-71 0-16,35 0 15,-17 0-15,-124 0 16,107 17-16,-160 19 15,159-1-15</inkml:trace>
  <inkml:trace contextRef="#ctx0" brushRef="#br0" timeOffset="58116.3049">25206 953 0,'0'-36'16,"0"19"-1,0 34 1,0 1-1,-18 17-15,-17 71 16,17-53 0,-17 70-16,18-70 15,17 53-15,0-71 16,0 1-16,0-1 16,0-17-16,0-1 15,0 1-15,-18-18 16,0-18-1</inkml:trace>
  <inkml:trace contextRef="#ctx0" brushRef="#br0" timeOffset="58354.3658">24906 1305 0,'0'0'15,"0"53"-15,18-18 0,-1 36 16,-17-36-16,18 1 16,0-1-16,-1-17 0,19 17 15,-1-18-15,0-17 16,0-17-16,36-18 16,35-36-16,-71 53 15,0-17-15,1-36 16</inkml:trace>
  <inkml:trace contextRef="#ctx0" brushRef="#br0" timeOffset="88579.1737">29245 13088 0,'18'0'0,"0"18"16,-18 17-16,35 18 16,-35 0-16,17 35 15,-17-53-15,0 1 16,0-1-16,0 0 0,18 0 16,-18-17-16</inkml:trace>
  <inkml:trace contextRef="#ctx0" brushRef="#br0" timeOffset="88861.3302">29563 13264 0,'0'0'16,"0"71"-16,0-36 0,0-17 15,17 35-15,19-18 16,-19-35-16,54 18 15,-53-18-15,17-18 0,0 18 16,-17-35-16,17 17 0,-17-52 16,-18 52-16,-18-53 15,0 54 1,-17-1-16,0 1 16,17 17-16,1 0 0,-1 35 15,18-18-15,0 1 16,0 0-16,18-1 0</inkml:trace>
  <inkml:trace contextRef="#ctx0" brushRef="#br0" timeOffset="89107.3636">30074 13300 0,'0'0'0,"-17"0"0,17 17 15,-18-17-15,0 53 16,18-17-16,0-1 15,0-18-15,18 19 0,35-1 16,-18-17-16,53-18 16,-35-18-16,36-17 15,-72-1 1,1-34-16,-18 17 16,-53 0-16,18 18 15,-18 35-15,0 0 0,-88 35 16</inkml:trace>
  <inkml:trace contextRef="#ctx0" brushRef="#br0" timeOffset="93801.2055">7391 16633 0,'17'-17'16,"1"17"-16,0 0 16,-1-18-16,1 18 15,0 0 1,-1 0-16,1 0 15,-1 0-15,-17 18 16,18-18-16,0 0 16,-1 0-1,1 0 1,0 0-16,-1 0 0,1 0 0,17 0 16,0 0-1,-17 0-15,17 0 0,18 0 16,-35 0-16,17 0 15,1-18-15,-19 18 0,18 0 16,1 0-16,34 0 16,-34 0-16,16 0 15,37 0-15,-36 0 16,-1 0-16,1 0 0,0 0 16,0 0-16,53 0 15,-35 0-15,52-17 16,-70 17-16,18 0 0,-1 0 15,1 0-15,-1 0 16,54-18-16,-54 18 16,89-18-16,-88 1 15,87-1-15,-87 18 16,-1-18-16,19 18 16,-19-17-16,89 17 15,-71-18-15,71 18 16,-89-18-16,89 18 15,-71-17-15,-17 17 16,-1 0-16,19 0 0,52 0 16,-71 0-16,71 0 15,-70 0-15,-18 0 16,17 0-16,72 0 16,-72 0-16,71 0 15,-70 0-15,17 0 0,-17 0 16,-1 0-16,1-18 0,87 18 15,-87 0 1,88 0-16,-89 0 16,1 0-16,88 0 15,-89 0-15,18 0 0,53 0 16,-70 0 0,0 0-16,-19 0 0,19 0 15,70 0 1,71-17-16,-142 17 15,71 0 1,-70-18-16,0 18 0,70 0 16,-71 0-16,71 0 15,-52 0-15,52 0 16,-71 0-16,1 18 16,70-18-16,-71 0 15,1 0-15,52 0 16,-70 0-16,18 0 0,-18 17 15,17-17-15,-17 0 16,53 0-16,-35 0 16,52 0-16,-70 0 15,53 0-15,-35 0 16,-19 0-16,19 0 16,35-17-16,-36 17 15,-17 0-15,71 0 16,-71 0-16,17-18 0,1 18 15,-1 0-15,1 0 16,-1 0-16,1 0 0,0 0 0,87 0 16,-17 0-1,-52 0-15,-19 0 16,1 0-16,87 0 16,-69 0-16,87 0 15,-88 0-15,-17 0 0,17 0 16,0 0-16,0 0 0,89 0 15,-107 18 1,107-18-16,-89 0 16,0 0-16,89 17 15,-89-17-15,106 0 16,0 18 0,-88-18-16,105 0 15,-105 0-15,88 0 16,-88 0-16,88 0 15,-88 0-15,88 17 16,-106-17-16,106 0 16,-106 0-16,18 0 15,-18 18-15,106-18 16,-105 0-16,16 0 0,-16 0 16,16 0-16,89 0 15,-105 0-15,122 0 16,-123 0-16,18 18 15,88-18-15,-88 0 16,106 0-16,-124 0 16,124 17-16,-124-17 15,124 0 1,-124 0-16,18 0 0,-18 0 16,18 0-16,88 18 15,-89-18-15,107 18 16,-106-18-16,-18 17 15,18-17-15,0 0 0,0 18 16,-1-18-16,1 18 0,-17-18 0,122 17 16,-34 1-1,-89-18-15,-18 0 16,71 17-16,-88-17 16,0 0-16,35 0 15,-52 0-15,-1 18 0,0-18 16,1 0-16,-19 0 0,18 18 15,-17-18 1</inkml:trace>
  <inkml:trace contextRef="#ctx0" brushRef="#br0" timeOffset="94192.8228">26829 16475 0,'35'0'0,"-17"0"16,-71 0-16,141 17 0,-17 1 15,-36 0-15,18-18 0,17 35 16,-34-17-16,-1-1 16,0 18-16,-17-17 15,-18 17-15,0-17 0,-18 0 16,-35 17-1,18-35-15,-53 18 16,35-18-16,0 17 16,18-17-16,-36 36 15,36-19-15,-1 1 0,1-1 16,0 1-16,17 0 16</inkml:trace>
  <inkml:trace contextRef="#ctx0" brushRef="#br1" timeOffset="101292.3569">27252 16969 0,'0'-18'0,"-18"18"31,1 0-15,17-18-1,-18 18-15,1 0 0,-1 0 16,-17 0-16,-1 0 15,1 0-15,-18 0 16,18 0-16,-18 18 16,18-18-16,-18 0 15,-71 0 1,-34 0 0,69 0-16,36-18 15,1 18-15,-1 0 0,-53 0 16,53-17-16,18 17 15,-71 0 1,53 0-16,0 0 0,-53-18 16,36 18-16,17 0 15,0 0-15,-53 0 16,53 0-16,-18 0 16,18 0-16,1 18 0,-1-18 15,0 0-15,-53 0 16,35 0-16,-52 0 15,70 0-15,-18 0 0,18 0 16,-17 0-16,17 0 16,0-18-16,-17 18 0,-54 0 15,53 0-15,-52-18 16,52 18-16,-70 0 16,71 0-16,-1 0 15,1 0-15,-71-17 16,88 17-16,-18 0 0,18 0 15,-17 0-15,-54-18 16,54 18-16,-1 0 16,18-17-16,-70-1 15,52 18-15,18-18 16,-17 18-16,-1 0 0,1 0 0,-1-17 16,-53 17-1,54 0-15,-54-18 16,54 18-16,-54-18 15,54 18-15,17 0 16,-18-17-16,18 17 0,-88 0 16,71-18-16,-71 18 15,70 0-15,1 0 16,-1 0-16,0 0 0,1 0 16,-1 0-16,-70 0 15,71 0-15,-1-18 0,1 18 16,-72 0-1,19 0-15,52 0 16,1 0-16,-1 0 0,-52 0 16,52 0-16,1 0 15,-1 0-15,-52 18 16,52-18-16,18 0 0,-17 0 16,17 0-16,-18 0 15,18 0-15,-17 0 0,-54 0 16,71 0-16,0 0 15,-52 0-15,34 0 16,18-18-16,0 18 0,-53 0 16,53 0-16,-52 0 15,52 0 1,0 0-16,0-17 0,-71 17 16,72 0-16,-1 0 15,0 0-15,-71 0 16,71 0-16,0 0 0,0 0 15,1 0-15,-72 0 16,71 0-16,-17 0 16,17 0-16,0 0 0,-71 0 15,54 0-15,17 0 16,-18 0-16,1 0 0,-1 0 16,-52 0-1,52 0-15,1 0 0,-54 0 16,54 0-16,17 0 15,-18 0-15,1 0 16,-1 0-16,18 17 0,-88-17 16,88 0-16,-70 0 15,52 18-15,-35-18 16,36 0-16,17 0 16,-53 0-16,53 0 15,0 0-15,0 0 0,0 18 16,0-18-16,-53 0 15,54 0-15,-1 0 16,0 0-16,0 0 0,-53 0 16,35 0-16,18 0 15,1 17-15,-19-17 0,-35 0 16,36 18 0,17-18-16,-71 18 15,54-18-15,-54 0 16,54 0-16,-1 0 0,1 17 15,-72-17-15,72 0 16,-1 0-16,1 0 16,-71 0-16,70 0 15,1 0-15,-1 0 0,0 0 16,1 0-16,17 0 0,-88-17 16,70 17-16,1 0 15,-54 0-15,1 0 16,52 0-1,18 0-15,-17 0 0,-54 0 16,71 0-16,-17 0 16,17 0-16,-53 0 15,0 0 1,53-18-16,0 18 0,0 0 0,1 0 16,-54 0-1,53 0-15,-53 0 16,53 0-16,-53 18 15,53-18-15,0 0 16,0 0-16,1 0 0,-37 0 16,36 0-16,-35 0 15,35 0-15,-35 0 16,35 0-16,18-18 16,-18 18-16,-35 0 15,35 0-15,18 0 0,-18 0 16,17-18-16,-69 18 15,69 0-15,-17 0 16,-52 0-16,52 0 16,17 0-16,-69 0 15,52 0-15,0 0 0,-53 0 16,53 0 0,-18 18-16,18-18 0,1 0 15,-19 0-15,-35 0 16,36 0-16,-36 0 15,53 0-15,-53 0 16,53 0-16,0 0 0,-53 0 16,53 0-1,18 0-15,-18 0 0,0 0 16,-17 0 0,17 0-16,18 0 0,-1 0 15,1 0-15,17 0 0,-17 0 0,-18-18 16,36 18-16,-1 0 15,-35 0 1,18 18-16,17 0 16,-17-18-16,17 17 0,-17 1 15,17-18 1,1 0-16,-1 18 16,36-36 15,-18 0-16,-18 18 17,0 0-17</inkml:trace>
  <inkml:trace contextRef="#ctx0" brushRef="#br1" timeOffset="101877.6102">7426 16510 0,'0'0'15,"18"-18"-15,-36 18 32,0 18-32,-35 0 15,18 17-15,-35 18 16,17-36-16,-18 54 15,36-53-15,-18 35 16,35-36-16,18 1 16,18 0-16,17-1 15,0 1-15,36-1 16,-36-17-16,54 36 16,-54-19-16,35 19 15,-52-19-15,17 1 16,18 17-1,-53 0-15,18-35 0</inkml:trace>
  <inkml:trace contextRef="#ctx0" brushRef="#br1" timeOffset="105909.1937">27922 14199 0,'0'-35'16,"0"70"-16,0-105 0,-17 34 15,-1 19-15,-17 17 0,17-18 16,-17 1-16,-36-1 16,18 18-16,18 0 0,-88 35 15,70-17-15,0 35 16,-18 0-16,18 0 16,-17 17-16,17 1 0,18 17 15,-1-18-15,19 89 16,17-71-16,17 1 0,19-19 15,-1 18-15,88 36 16,-52-71-16,105 17 16,-70-34-16,0-36 15,0 0-15,0 0 0,70-71 16,-105 36-16,-1-18 16,-17-18-16,-18 1 0,1-89 15,-36 71 1,-18-18-16,0 0 0,-17 0 15,-18 36-15,-17-1 0,-1 18 0,-88 0 16,71 36 0,0 17-16,0 17 0</inkml:trace>
  <inkml:trace contextRef="#ctx0" brushRef="#br1" timeOffset="110924.8219">7303 12894 0,'0'0'15,"-89"0"-15,54 18 0,0-1 16,-71 36-16,53-17 16,-53 69-16,53-34 15,-35 105 1,53-88-16,-18 18 0,18 35 16,-1-17-16,1 35 0,0 211 15,17-176-15,18 18 16,0-18-16,18 0 15,-1-35-15,54 105 16,-18-158-16,0-18 0,-18 0 16,18-17-16,53 35 15,-53-53-15,0-36 0,0 19 16,70-19 0,-70 1-16,18-36 0,52 1 15,-70-1-15,17-17 16,72-36-16,-72 36 15,54-89-15,-54 54 16,36-124-16,-71 88 16,18-18-16,-18 1 0,1-159 15,-19 123 1,-34 0-16,-1-17 0,0 0 16,-70-160-16,18 195 15,17 0-15,-18 18 0,-17 34 16,-53-34-16,88 88 15,-18 17-15,19 18 0,-1-18 16,-53 36 0,71-18-16,17 18 0,0-1 15,18 1-15,0 0 16</inkml:trace>
  <inkml:trace contextRef="#ctx0" brushRef="#br1" timeOffset="111697.3457">9596 13000 0,'0'0'15,"-18"0"-15,0-18 0,1 18 16,-19 0-1,1 18-15,-18 52 16,18-17-16,-18 18 16,18-1-16,-18 36 0,0 35 15,-35 212-15,35-141 16,17 35-16,1 0 16,18 17-16,-1 213 15,36-266-15,-1-34 0,36 105 16,0-176-16,0-36 15,0-17-15,17-18 0,19-17 16,105-36 0,-106-17-16,18 0 0,-18-18 15,0-35-15,-17 0 0,17-36 16,71-140-16,-89 122 16,-17-16-16,18-19 0,-36-34 15,35-248-15,-70 212 16,0 0-16,-17 18 0,-18-1 15,-54-105 1,19 212-16,-1 52 0,-17 18 16,-71 36-16,71 17 15,18 17-15,-19 19 0,19 17 16,17 0-16,-53 70 16</inkml:trace>
  <inkml:trace contextRef="#ctx0" brushRef="#br0" timeOffset="121502.568">6879 7743 0,'0'18'16,"18"0"-16,17-1 15,-17-17-15,35 18 16,0-18-16,-18 18 16,18-18-16,-18 0 15,18 0-15,0 0 0,17 0 0,54 0 16,-54 0-1,1 17-15,0-17 0,-1 0 16,1 18-16,87-18 16,-69 0-16,87 18 15,-88-18-15,0 0 16,1 0-16,16 0 0,89 0 16,-88 0-16,0 0 15,0 0-15,0 17 0,123-17 16,-123 0-16,0 0 15,141 18 1,-124-18-16,1 0 0,-1 0 0,124 0 16,-123 0-1,122 0-15,-122 18 16,17-18-16,-17 0 16,17 0-16,-18 17 0,142-17 15,-142 0-15,18 0 0,0 18 16,1-18-16,-19 0 15,18 0-15,141 0 16,-141 0-16,-17 0 0,17 0 16,0 0-16,0 0 15,0 0-15,-17 0 0,140 0 16,-122 0-16,-19 0 16,18 0-16,-17 17 0,17-17 15,106 0-15,-124 0 16,18 0-16,-17 0 0,140 0 15,-123 0 1,0 0-16,1-17 0,-19 17 16,18-18-16,141 1 15,-140-1-15,-1 18 0,141-18 16,-141 1-16,0 17 16,0-18-16,0 18 15,0-18-15,18 18 0,-18-17 16,159-1-16,-159 0 15,0 18-15,18-17 0,-18 17 16,0 0-16,159-18 16,-159 0-16,142 18 15,-142-17-15,0 17 0,0 0 16,0 0-16,159-18 16,-159 1-16,0 17 15,0 0-15,141-18 16,-141 18-16,1 0 15,-1-18-15,0 18 0,-18 0 0,18 0 16,1 0-16,122 0 16,-140 0-16,-1-17 15,142 17-15,-142 0 16,1 0-16,-19 0 16,19 0-16,-1 0 0,124 0 15,-141 0-15,106 0 16,-89 17-16,-17-17 15,123 18-15,-123 0 16,0-18-16,123 17 16,-123 1-16,-18-18 0,18 0 15,-18 17-15,89-17 16,-89 18-16,0-18 16,-17 0-16,17 18 0,-17-18 15,87 0-15,-87 0 16,-1 0-16,-17 0 0,71 0 15,-71 0 1,-18 0-16,0 0 0,1 0 16,-1 0-16,-18 0 0,1 0 15,-36 0 17,1-18-17,-1 18-15,1-18 31,17 1-31</inkml:trace>
  <inkml:trace contextRef="#ctx0" brushRef="#br0" timeOffset="121620.7392">26952 7497 0,'-35'-18'16,"70"36"-16,-88-36 15</inkml:trace>
  <inkml:trace contextRef="#ctx0" brushRef="#br0" timeOffset="122008.529">26758 7761 0,'0'0'0,"-17"0"0,34 0 31,18 0-15,54 0-1,-54 0-15,18 18 16,-18-18-16,18 0 0,-18 0 0,18 0 16,18 0-1,-54 17-15,19-17 0,-19 0 16,1 0-16,-36-17 15</inkml:trace>
  <inkml:trace contextRef="#ctx0" brushRef="#br0" timeOffset="122319.4471">27111 7479 0,'0'0'15,"0"-18"-15,18 18 16,52 18 0,-35 0-16,18-1 15,0 18-15,35 36 16,-35-36-16,0 18 0,-17-18 16,-1 1-16,-17 17 15,-1-18-15,1 18 16,-36-35-16,-35 34 15,18-34-15,-18 17 0,18-17 16,-18 0-16,18-1 0,-1 19 16,1-19-16,-36 18 15,36 1-15,18-19 0,-36 54 16,35-53 0</inkml:trace>
  <inkml:trace contextRef="#ctx0" brushRef="#br1" timeOffset="129092.524">27428 8237 0,'0'-17'16,"-17"17"46,-1-18-46,1 18-16,-1-18 15,-35 18 1,35 0-16,-52 0 16,35 0-16,-71 0 15,53 0-15,0 0 16,0 0-16,0 0 0,0 0 15,-17 0-15,-72-17 16,72 17-16,-1-18 16,1 18-16,-18-17 0,17 17 0,-17-18 15,-71 0 1,71 18-16,0-17 0,0-1 16,-1 18-16,-87-18 15,88 1-15,0-1 0,-1 18 16,-105-35-1,88 17-15,1 18 0,16-17 16,-16-1-16,-107 0 16,106 1-16,0-1 0,0 18 15,1-18-15,-125 1 16,107-1-16,17 18 0,0-18 16,-123 18-1,105 0-15,19-17 0,-125 17 16,107 0-16,17-18 15,0 18-15,0-18 0,0 18 16,-88 0-16,89 0 16,-107-17-1,124 17-15,-18 17 0,-106 1 16,124-18-16,0 0 16,-18 18-16,18-18 0,0 17 15,-89-17-15,107 0 16,-19 0-16,19 0 15,-18 18-15,-53-18 16,70 0-16,1 0 0,-1 0 16,0 0-16,-70 18 15,53-18-15,18 0 0,-1 0 16,0 17-16,-70-17 16,71 18-16,-18-18 15,17 0-15,0 0 0,1 18 16,-1-18-16,1 0 0,-71 17 15,70 1-15,1-18 16,-1 18-16,-70-1 16,70-17-16,-17 0 15,18 18-15,-1-18 0,0 0 16,1 17-16,-18-17 0,17 0 16,-70 18-1,53-18-15,17 18 0,1-18 16,-71 17-16,52-17 15,19 0-15,-1 18 0,-17-18 16,-71 18 0,71-18-16,18 17 0,-19-17 0,1 18 15,18-18-15,-107 18 16,89-1-16,0-17 0,-18 0 16,18 18-16,-106-18 15,88 0-15,-88 17 16,88-17-16,0 0 15,1 0-15,-1 18 0,0-18 16,-123 18 0,123-18-16,-124 17 15,125-17-15,-1 18 0,-18-18 16,-87 18-16,105-18 16,0 0-16,0 17 15,0-17-15,0 18 0,-105-18 16,105 18-16,0-18 15,0 0-15,0 0 0,-123 17 16,123 1-16,0-18 16,1 0-16,-1 17 0,-88-17 15,88 18-15,0-18 16,0 0-16,-105 18 16,122-18-16,-16 17 15,-89-17-15,105 0 16,-16 0-16,16 0 0,-17 0 15,-70 0 1,70 18-16,-70-18 16,88 0-16,-1 0 0,-87 0 15,0 0 1,88 0-16,17 0 0,-17 0 16,-89 0-1,89 0-15,18-18 0,-19 18 0,1 0 16,0 0-16,-71 0 15,71 0-15,18 0 16,-19 0-16,-69 18 16,87-18-16,0 0 0,1 0 15,17 0-15,-70 0 16,70 0-16,0-18 16,0 18-16,0 0 0,-35 0 15,52 0-15,-17 0 16,36 0-16,-1 0 15,1 0-15,-1 0 16,36 0 15,-1 0 1,-17-17-17</inkml:trace>
  <inkml:trace contextRef="#ctx0" brushRef="#br1" timeOffset="129400.6795">7355 8061 0,'-35'18'15,"0"-18"-15,-18 35 16,-53 18 0,36-36-16,-1 19 0,-52 34 15,70-52-15,0 17 16,35 0-16,0-17 0,18 35 16,18-18-16,17-17 15,89 35 1,-54-35-16,71-1 15,-70 1-15,0-18 0,34 35 16,-87-17-16,0-1 16</inkml:trace>
  <inkml:trace contextRef="#ctx0" brushRef="#br1" timeOffset="135771.3176">26864 4322 0,'0'0'0,"0"-18"0,0 0 31,0 1-16,0-1-15,-18 0 16,1 18-16,-19-17 16,1 17-16,-53-18 15,35 18-15,-70 0 16,52 0-16,1 0 16,-19 0-16,-69 0 15,69 0-15,19 0 16,-18 18-16,-1-1 0,-69 1 15,87 0-15,1 17 16,-19-17-16,19 17 0,-1 0 16,1 18-16,-1-18 0,-35 71 15,71-53-15,-36 35 16,36-52 0,18-1-16,-1-18 0,-17 19 15,17-1-15,0 18 16,1-18-16,17 36 15,17-36-15,19 36 16,-1-36-16,53 35 16,-35-34-16,71 52 15,-36-53-15,88 36 16,-70-36-16,141 18 16,-106-35-1,0-1-15,0 1 0,159-1 16,-159-17-16,0 0 15,106-17-15,-123-1 16,-36-17-16,88-18 16,-105 18-16,-18-18 0,17-53 15,-52 35 1,0-17-16,-18 0 0,0 0 16,-36-18-16,1 0 0,-71-70 15,36 105-15,-1 1 16,-17 17-16,-124-18 15,106 54-15,1-1 16,-19 18-16,18 18 0,0-1 16</inkml:trace>
  <inkml:trace contextRef="#ctx0" brushRef="#br1" timeOffset="141406.1343">12929 6862 0,'0'-18'0,"-17"0"16,17 1-16,-36-1 16,19 0-16,-36 1 15,18 17-15,-1-18 16,1 18-16,-88 35 15,52-17-15,-88 53 16,71-36-16,0 0 16,-18 18-16,18 0 0,17 0 15,-17 0-15,-71 88 16,106-71-16,-70 124 16,17 18-1,71-106-15,17 0 0,18 0 16,0-18-16,0 18 0,18-18 15,35 106-15,0-88 16,-18 0-16,18-1 0,17-16 16,89 52-16,-53-71 15,0-17-15,0 0 16,158 35-16,-140-70 16,-1 0-16,18-1 0,-17-17 15,-1 0-15,1 0 0,123-35 16,-142 0-16,1-18 15,106-53 1,-106 35-16,-18 1 0,0-18 16,71-106-16,-88 88 15,17-106-15,-53 71 16,-17-159 0,-18 124-16,-89-142 0,37 195 15,-143-71 1,90 123-16,-142-17 15,123 53-15,-87-18 16,122 35-16,19 18 16,17-18-16,-18 18 0</inkml:trace>
  <inkml:trace contextRef="#ctx0" brushRef="#br1" timeOffset="142227.9322">10001 6720 0,'-53'-35'15,"106"70"-15,-141-87 0,35 16 0,-70 1 16,70 17-16,-35 18 15,-71 0-15,53 36 16,18-19-16,-18 19 16,-18 16-16,19 1 0,-19 0 15,-105 71-15,105-54 16,1 1-16,17 17 0,0 0 16,0 18-16,-70 106 15,123-89-15,0 124 16,36-106-16,34 0 0,1 0 15,17 18-15,18 0 16,106 123-16,-53-176 16,141 88-16,-106-123 15,17-18-15,178-1 16,16-52 0,-193-35-16,17 0 0,-17-18 15,176-106-15,-176 53 16,-35 1-16,-1-19 0,-17-17 15,53-124-15,-124 124 16,-35 0-16,0-18 0,-88-193 16,-71-1-1,53 194-15,-17 18 16,-1 35-16,-158-35 16,141 123-16,-124 18 15,142 18-15,-71 70 16</inkml:trace>
  <inkml:trace contextRef="#ctx0" brushRef="#br1" timeOffset="160241.8777">11959 2240 0,'0'-17'47,"-17"-1"-32,17 0 1,-36 1-16,19 17 16,-1-18-16,-53 18 15,36 0-15,-18 0 16,18 18-16,-18-18 0,0 0 16,-53 17-1,53-17-15,-17 0 0,-1 18 0,1-18 16,-1 18-16,1-1 15,-1 1-15,0 17 0,1-17 0,17 17 16,-70 18 0,52-18-16,36 18 0,-18-18 15,18 1-15,-18 34 16,35-35-16,0 1 16,1-1-16,17 0 0,0 1 0,17 34 15,1-35-15,17 54 16,-17-36-1,17-18-15,0 0 0,18 0 16,0 1-16,18-1 0,88 18 16,-71-36-1,0 1-15,0-18 0,18 18 16,88-18-16,-88 0 16,0 0-16,0-18 0,-1 0 15,107-34-15,-124 16 16,18 1-16,-18 0 0,-17-18 15,70-71 1,-88 71-16,-18 1 0,-17-1 16,-1-18-16,-34-35 15,-19 36-15,-16-1 0,-1 1 16,-36 17-16,-69-53 16,69 53-16,1 35 15,-88-17-15,105 35 16,-17 18-16,18-1 0,17 1 15</inkml:trace>
  <inkml:trace contextRef="#ctx0" brushRef="#br1" timeOffset="161169.1469">12100 3457 0,'0'-17'15,"-17"17"-15,-1-18 16,18 0-16,-18 18 15,18-17-15,-35-1 16,17 0-16,-17 1 0,-35-1 16,17 18-1,0 0-15,-18 0 0,1 0 16,-1 0-16,1 18 0,-19-1 16,-69 19-16,69-19 15,19 19-15,-18-19 0,-53 54 16,70-54-1,18 19-15,0-1 0,18 0 16,0 1-16,-18 34 16,35-35-16,0 18 15,1 0-15,17-18 0,0 71 16,17-53-16,1 0 0,17 0 16,89 53-1,-54-53-15,1-18 0,17 0 16,18 1-16,0-1 15,17-35-15,1 18 0,-1-1 0,124-34 16,-123 17-16,87-53 16,-123 35-1,54-53-15,-72 19 16,-17 16-16,-18-17 16,-17 0-16,0 18 0,-1-18 0,-17 0 15,-17-17-15,-72-71 16,37 70-16,-125-105 15,89 105-15,-18 18 16,0 0-16,18 36 0,-18-1 16,-88 18-16,106 35 15,0 1-15</inkml:trace>
  <inkml:trace contextRef="#ctx0" brushRef="#br1" timeOffset="162070.7073">24888 1958 0,'0'0'16,"36"0"-16</inkml:trace>
  <inkml:trace contextRef="#ctx0" brushRef="#br1" timeOffset="162921.4449">25347 1958 0,'0'-18'16,"0"1"-1,0-1 1,-18 18-1,1-18-15,-1 1 16,-17-1 0,0 0-16,-54 1 15,37 17-15,-19 0 0,-88 0 16,-17 35 0,88-35-16,-1 18 15,1 17-15,0-17 0,-88 52 16,87-35-16,1 1 15,18-1-15,-36 53 16,53-52-16,18 16 0,-1 1 16,1 0-16,17 53 15,18-53-15,18-18 16,0 18-16,35 35 16,53-17-16,-71-18 15,35-18-15,-17 0 0,18 1 16,-1-1-16,107 0 15,-71-17-15,-1 0 0,125-18 16,-107-18 0,-17 0-16,0-17 0,0 0 15,70-36-15,-105 18 16,-1 0-16,1 0 0,-36-17 16,18-54-1,-35 54-15,-18-18 0,-18 17 16,-17 1-16,-36-54 15,18 89-15,0-1 0,-17 1 16,-36-18 0,53 53-16,18-17 0,-18 17 15,18 17-15,-18-17 0</inkml:trace>
  <inkml:trace contextRef="#ctx0" brushRef="#br1" timeOffset="163882.7686">25982 3104 0,'0'0'15,"-18"-17"-15,1-1 16,-1 18-16,-17-17 0,17-1 16,-17 18-16,0-18 0,-71 18 15,35 0-15,-70 0 16,53 0-1,0 0-15,-18 0 0,0 0 16,0 0-16,-141 18 16,142-18-16,-107 35 15,106-17-15,18 17 0,-89 18 16,107-18-16,17-17 16,0 17-16,18 0 15,0 1-15,17 17 0,0 35 16,18-35-16,0 0 15,18 0-15,35 70 16,0-70-16,0 0 0,0 0 16,35-18-16,106 36 15,-71-36-15,18-17 16,18-1-16,17-17 0,177 18 16,-176-18-16,-19-18 15,-16 18-15,-19-17 16,0-1-16,-34 0 0,-1 1 0,18-36 15,-71 17 1,0-16-16,-35-1 16,18 17-16,-18-17 0,0-52 15,-18-19 1,-17 54-16,0-1 0,-54-52 16,-16 34-1,34 54-15,18 0 16,-106 0-16,89 35 15,-18 0-15,17 17 0,-17 1 16</inkml:trace>
  <inkml:trace contextRef="#ctx0" brushRef="#br2" timeOffset="178983.6304">13917 4075 0,'18'35'15,"-1"-17"-15,-17-1 0,18-17 16,17 18-16,-17-18 16,0 0-16,-1-18 0,1 18 15,35-35-15,-36 17 16,1 1-16,0 17 0,17-18 15,18 18 1,-35 0-16,17 18 0,0-18 16,18 17-1,-18 1-15,-17-18 0,17 0 0,0 0 16,-17 18-16,17-36 16,18 0-1,0-17 1,0 17-16,0 1 15,-35 17-15,-1 17 16,36 1 0,-35-18-16,17 18 15,0-18-15,-17 0 0,17 0 16,1 0-16,-19 0 0,19 0 16,34-18-16,-35 0 15,18 1-15,-17-1 16,-19 18-16,18-18 15,1 18-15,-19 0 0,19 0 16,-19 0-16,1 18 16,-18 0-16,18-18 0,-1 17 15,1-17-15,0 18 16,17 0-16,-18-18 0,1 0 16,35-18-1,-18 0-15,1 18 0,-1-35 16,-18 35-16,1-18 15,0 18-15,-1 0 0,1 0 16,0 18 0,-1-18-16,1 18 15,0-18-15,-1 0 0,1 0 16,52 0-16,-34 0 16,-1 0-16,0-18 0,1 18 15,52-18 1,-53 18-16,0 0 0,-17 0 0,17 0 15,18 18 1,-18 0-16,-17-18 0,17 17 16,-17-17-16,17 18 15,0-18-15,-17 0 0,0 0 16,-1 0-16,19-18 16,-19 18-16,36 0 15,-35 0-15,17-17 16,0 17-16,1-18 0,17 18 15,-18 0-15,0-18 0,53 18 16,-70 0 0,17 0-16,-17 18 0,17 17 15,18 1 1,-18-19-16,1-17 0,-1 18 16,18-18-1,-18 0-15,0 0 0,1 0 16,-19-18-16,89-17 15,-88 35-15,-1-18 16,36 18-16,-17 0 16,-19 0-16,1 0 15,0 0-15,-1 0 0,1 0 0,17 18 16,-17-18-16,-1 0 16,1 0-16,17 0 15,-17 0-15,17 0 0,-17 0 16,52-18-16,-52 1 15,17 17-15,-17-18 16,17 18-16,-17-18 0,17 18 16,0 0-16,-17 0 15,0 18-15,35 0 16,-36-1-16,36 1 16,-35 0-16,52-18 15,-52 0-15,17 0 16,1 0-16,-19 0 0,36-18 15,-35 18-15,35-18 16,-36 18-16,1 0 16,17 0-16,18 0 15,-18 0-15,-17 18 0,17-18 16,36 35 0,-36-35-16,0 18 0,54 0 15,-36-18-15,52 17 16,-52-17-16,0 0 15,71 0 1,-71 0-16,52-17 16,-52 17-16,-17-18 0,-1 18 15,36 0-15,-54 18 16,18-18-16,-17 17 0,0-17 16,-1 18-16,19-18 0,-19 17 15,19-17-15,-19 0 16,18 0-16,1 0 0,52 0 15,-53 0-15,0 0 16,36-17-16,-36 17 16,1 0-16,-1-18 0,0 18 15,36 0 1,-54 0-16,19 0 0,-1 0 16,-17 0-16,-1 0 0,18-17 15,-17 17-15,0 0 16,-1 0-1,1 0-15,0 0 0,-1 0 16,36-18 0,-35 18-16,17 0 0,-17 0 15,17 0-15,0 0 0,-17-18 16,17 18-16,-17 0 16,17-17-16,0 17 0,-17-18 15,17 0 1,-17 18-16,0 0 0,-1 0 15,1 0-15,17 0 16,-17 0-16,-1 0 16,1 0-16,17 18 15,1-18-15,-19 0 16,19 0-16,-19-18 0,36 1 16,-35-1-16,17 18 15,18-35-15,-35 35 16,17 0-16,-17-18 0,-1 18 15,-17 18 1,18-18-16,-18 35 16,0-17-16,17-1 15,1 1-15,0 0 16,-1-18-16,1 0 0,0-18 16,52 0-16,-35 18 15,1-17-15,-1 17 0,0-18 16,18 18-1,-35-18-15,17 18 0,-17 0 16,17 0 0,-17 0-16,-1 0 0,1 0 15,0 18-15,17 0 0,0-18 16,0 17-16,1-17 0,34 18 16,-52-18-16,35 0 15,-36 0 1,-17-18-16</inkml:trace>
  <inkml:trace contextRef="#ctx0" brushRef="#br2" timeOffset="181182.7118">15399 9454 0,'0'0'0,"17"18"0,19 17 0,-1 18 16,0-35-1,1-18-15,-19 0 16,1-18-16,-1 1 0,19-19 16,-1-17-1,-17 18-15,17-18 16,0 53-16,-17 0 0,35 18 15,-18 0-15,0 17 16,1 0-16,52 18 16,-35-35-16,35-1 15,-53-17-15,53 0 16,-52-17-16,-1-1 0,0 0 16,0-17-16,1 17 15,-1-17-15,-17 18 0,17-1 16,-17 0-16,34 18 15,-34 0-15,17 18 0,-17 0 16,17 17-16,36 18 16,-36-18-16,0 0 15,18-17-15,0 0 0,53 17 16,-35-35-16,-18 0 16,17-18-16,89-35 15,-71 36-15,-17-19 16,-1 19-16,54-36 15,-71 53-15,-18-18 0,0 18 16,-17 0-16,-1 0 0,1 18 16,0-18-16,17 35 15,-17-35-15,-1 18 0,19-1 16,34-17 0,-35 0-16,18 0 0,-17 0 15,16-17-15,1-1 0,18 18 16,-18-18-16,0 1 0,17-1 15,-17 18-15,53-17 16,-53-1-16,-18 18 0,-17 0 16,17 0-16,-17 0 15,-1 0-15,1 0 16,0 18-16,-1-18 16,19 0-16,-19 17 15,19-17-15,-1 0 0,18 0 16,-18 0-16,18 0 15,-18 0-15,18 0 0,35-17 16,-35 17-16,-17 0 16,52 0-16,-35 0 15,35 17-15,-53-17 16,18 0-16,-18 0 0,36 18 16,-36-1-1,0-17-15,1 0 0,-1 18 16,0-18-16,53 18 15,-35-18-15,-17 0 0,-1 0 16,0 0-16,53-18 16,-52 0-16,-1 18 0,0-17 15,1 17-15,-1 0 16,0 0-16,-17 0 16,17 0-16,-17 17 0,17 1 15,18 0-15,-18-1 16,18 1-1,-18-18-15,36 0 16,-36 0-16,0-18 16,1 18-16,34-17 15,-34-1-15,-1 18 0,0 0 16,-17 0-16,-1 0 16,1 0-16,17 18 15,1-18-15,-1 0 0,-18 0 16,19 0-16,-1 0 0,0 0 15,1-18-15,34 0 16,-35 18-16,1 0 0,-1-17 16,0 17-16,71 0 15,-71 0 1,18 0-16,-17 0 16,-19-18-16,1 18 0,-1 0 15,1-17-15,0 17 0,-1 0 16,1 0-1,17 0 1,-17 0-16,17 17 16,-17-17-16,-1 0 0,19 0 15,-1 0-15,36 0 16,-36 0-16,0 0 16,0 0-16,-17 0 0,17 0 15,1 18-15,-19-18 0,19 0 16,-19 0-16,1 17 15,-1-17-15,-17 18 0,18-18 16,-18 18-16,35-1 16,-17-17-16,0 18 15,17-18-15,18 0 0,17 0 16,-34 0-16,-1 0 16,-17-18-16,-1 18 15,19 0-15,-36-17 0,17 17 16,1 0 15,-1 0-15,1 0-16,17-18 15,-17 18-15,35 0 16,-18 0-16,18 0 16,0 0-16,-18 0 15,1 0-15,52 0 16,-53 0-16,0-18 0,1 18 15,17-17-15,35-18 16,-35 17-16,-18 0 0,0-17 16,18 0-1,-35 35-15,17 0 16</inkml:trace>
  <inkml:trace contextRef="#ctx0" brushRef="#br3" timeOffset="213884.5112">17515 4145 0,'0'-17'15,"0"-1"-15,0 0 16,-35 1-16,18 17 16,-1-18-16,-17 18 0,-54-18 15,36 18 1,1 0-16,-90 18 15,72-18-15,-18 18 16,0-1-16,17 1 0,-17 0 0,17-1 16,-88 18-16,89 1 15,-54 34 1,72-17-16,-54 35 16,70-52-16,19 17 0,-36 70 15,53-70-15,-18 18 16,18-19-16,0 1 0,18 18 15,-1-36-15,54 71 16,-36-53-16,18 0 16,18-18-16,-1 0 0,107 18 15,-89-35-15,18 0 16,17-1-16,18-17 0,-17-17 16,17-1-16,0 0 0,106-52 15,-141 34-15,0-16 16,70-19-1,-105 18-15,-1 18 0,-17-18 16,-18 18-16,1-18 0,-19 0 16,1-88-1,-18 70-15,-18 1 0,-35-89 16,18 88-16,-35 18 16,17-17-16,-106-1 15,71 36-15,-1 17 0,1 1 16,0 17-16,-88 0 15,87 0-15,1 17 0,18 1 16</inkml:trace>
  <inkml:trace contextRef="#ctx0" brushRef="#br3" timeOffset="218167.2231">17498 10654 0,'0'18'16,"0"-36"46,-18 0-46,-17 18-1,17 0-15,-17 0 0,-18-17 16,18 17-16,-1 0 16,1 0-16,-53-18 15,35 18-15,0 0 16,0 0-16,0-18 0,0 18 16,1 0-16,-1 0 0,-71-17 15,71 17-15,-17 0 16,17 0-16,-18 0 0,1 0 15,-71-18-15,88 18 16,-89 0 0,72 0-16,-1 0 0,-70 0 15,71 0-15,-1 0 16,-70 0-16,70 0 16,1 0-16,-89 0 15,89 0-15,-1 0 16,1 0-16,-1 0 0,-70-18 15,70 18-15,1 0 16,-71-17-16,70 17 16,-70-18-16,70 18 15,-70-17 1,88 17-16,-70-18 16,52 0-16,18 18 0,-17-17 15,-1 17-15,-52-18 16,52 0-16,-70 1 15,71 17-15,-1 0 16,1 0-16,-1 0 0,-70-18 16,70 18-16,-70-18 15,88 1-15,-17 17 16,-1-18-16,-70 0 16,70 18-16,1-17 0,-1 17 15,1-18-15,-71 1 16,70 17-16,-17-18 15,17 18-15,1-18 0,-71 1 16,70 17-16,-17 0 16,-71-18-16,89 18 15,-1-18-15,-70 18 16,53 0-16,17 0 16,-70 0-16,71 0 15,-1 0-15,0 18 16,-17 0-16,18-18 0,-1 17 0,-105 19 15,105-1-15,1-18 16,-71 19 0,70-1-16,0-17 0,1-1 15,-1 1-15,18 17 0,-70 1 16,70-1-16,-70 0 16,70 0-16,-53 1 15,53-1 1,0-17-16,18 17 0,-36 18 15,36-36-15,0 19 16,17-19-16,-17 1 0,-18 35 16,35-18-1,-17-17-15,17 17 0,1-17 16,-1 17-16,0-17 0,1 35 16,17-18-16,0-18 15,0 36-15,0-35 16,17 17-16,1 18 15,0-35-15,17-1 16,-18 19-16,36-1 16,-17-17-16,34 35 15,-17-36-15,0 1 0,0-1 16,0 1-16,70 17 16,-52-17-16,-1 0 15,19-1-15,-19-17 0,18 18 0,71 0 16,-71-1-1,106 1-15,-105 0 16,105-1 0,-89 1-16,1-1 0,106 19 15,0-19 1,-89 1-16,-17 0 0,17-1 16,-17-17-16,18 18 0,-1-18 15,-17 18-15,141-18 16,-124 17-16,1-17 0,-1 0 15,124 0 1,-123 0-16,140 0 16,-140 0-16,17 18 0,-18-18 15,19 0-15,-19 0 0,18 0 16,-17 0-16,17 0 0,123 0 16,-123 0-16,106-18 15,-106 18 1,-17 0-16,17-17 0,124-1 15,-124 0-15,-18 18 16,1-17-16,17 17 0,-18-18 16,1 18-16,140-18 15,-140 1-15,-1 17 16,-17-18-16,18 0 0,105 1 16,0-18-1,-123 17-15,0 0 0,0 1 16,88-36-1,-106 35-15,71-35 16,-89 35-16,1-17 0,-18 18 16,0-1-16,0-17 0,-18-1 15,0 19-15,0-19 0,-17-34 16,-18 35-16,-18-18 16,1-35-1,-1 52-15,-17-17 0,-36-35 16,36 35-16,-18 18 15,0 0-15,0 17 0,-88-35 16,71 35 0,-1 1-16,0 17 0,-17 0 15,18 0-15</inkml:trace>
  <inkml:trace contextRef="#ctx0" brushRef="#br3" timeOffset="221897.933">22437 4568 0,'-18'-35'15,"36"70"-15,-54-87 0,19 34 16,-19 0-1,1 1-15,-18 17 16,18 17-16,-53 19 16,35-1-16,18 0 0,-1 18 15,1 0-15,-18 70 16,36-52-16,34 70 16,1-53-16,17-17 15,71 88-15,-36-106 16,19-1-16,87 19 15,-88-53-15,18-18 0,0 0 16,0-36-16,0 1 0,88-71 16,-124 36-16,18-71 15,-52 70 1,-36-17-16,0 0 0,-71-71 16,18 71-16,-106-53 15,71 88 1,-18 17-16,18 1 0,0 17 15,17 18-15,1 18 0,-36 35 16,53-18-16,35 1 16</inkml:trace>
  <inkml:trace contextRef="#ctx0" brushRef="#br3" timeOffset="223382.072">22631 10619 0,'0'-18'16,"0"0"-16,-18 1 15,0-1 1,1-17 0,-18 17-16,17-17 0,-17 17 15,-18 1-15,-53-36 16,53 35-16,-106-17 15,89 35-15,-19-18 0,-16 18 16,16-18-16,-16 18 0,-125 0 16,124 18-1,-88-18-15,89 18 16,34-1-16,-17-17 0,-36 36 16,71-19-16,-52 19 15,52-19 1,17 1-16,-17 17 15,18 0-15,0-17 0,0 17 0,-18 18 16,17-17-16,19-1 16,-36 18-1,18-18-15,-1-17 0,19 17 16,-1-17-16,0 17 0,-17-18 16,18 36-16,17-17 15,0-1-15,0-17 0,17 17 16,1-17-16,17 52 15,0-52-15,1 35 16,-19-36-16,19 19 16,-19-19-16,18 1 0,-17-1 15,17 1-15,54 35 16,-37-53-16,-16 18 0,87 17 16,-70-17-1,18 17-15,-1-18 0,1 1 16,-1 0-16,19-1 0,-1 1 15,106 0-15,-88-1 16,88 1-16,-106-18 16,0 18-16,0-18 15,0-18-15,1 18 0,87-18 16,-88 1-16,89-19 16,-107 19-16,18-1 15,71-17-15,-88 17 16,70-17-16,-88 0 15,0 17-15,0 0 16,17-35-16,-35 36 16,-17-54-16,0 36 15,-18 0-15,-36-18 0,19-18 16,-71-88-16,35 71 16,-89-53-1,72 71-15,-124-19 16,106 54-16,-18 0 0,18 17 15,-53 18-15,88 0 16</inkml:trace>
  <inkml:trace contextRef="#ctx0" brushRef="#br3" timeOffset="226719.4304">27093 4410 0,'0'-18'16,"0"0"-16,-17 1 16,17-1-16,-18 18 15,0-17-15,1-1 16,-18 0-1,-1 1-15,1 17 0,17-18 16,-35 0-16,-35 1 16,35 17-16,0-18 0,-17 18 15,17-18-15,-88 1 16,70 17-16,1 0 0,-1 0 16,1 0-16,-72 17 15,54 1-15,-70 0 16,87-1-16,18 1 15,-88 17-15,70-17 16,18 0-16,1 17 0,-54 0 16,53-17-1,-35 52-15,52-34 16,-34 34-16,52-35 16,-17 1-16,0 34 15,17-34-15,18-1 16,-18 18-16,1-18 0,-1 36 15,0-36-15,1 35 16,17-34-16,0-1 16,0 0-16,0 36 15,17-36-15,1-17 0,0 17 16,-1 0-16,54 18 16,-54-18-16,72 18 15,-54-17-15,53-1 16,-35-17-16,-18 17 15,18-18-15,53 19 16,0-1 0,-53-17-16,17-1 0,1 1 15,0 0-15,-1-18 0,1 17 16,70 1-16,-53-1 16,53 1-16,-53-18 15,71 0-15,-71 0 16,0 0-16,-17 0 15,17 0-15,-17-18 0,52 1 16,-52-1-16,35 1 16,-54-1-16,1 0 15,53-17 1,-71 17-16,18 1 0,-17-1 16,-19-17-16,19 17 0,-1-35 0,35-35 15,-52 53 1,53-53-16,-54 35 15,19-18-15,-36 36 16,17 0-16,-17-1 0,-17-17 16,17 18-1,0 0-15,-18 17 0,18-17 16,-35-18-16,17 18 16,0-1-16,1 1 0,-19 0 15,-34-36 1,35 18-16,-18 18 0,0 0 15,0-18-15,-88-18 16,70 36-16,1 0 0,-1 17 16,1-17-16,-19 17 0,-69-35 15,69 36-15,1-1 16,0 0-16,-106 1 16,106 17-16,0 0 15,-1 17-15,1 1 0</inkml:trace>
  <inkml:trace contextRef="#ctx0" brushRef="#br3" timeOffset="228566.5135">11324 10354 0,'0'-18'15,"-35"18"-15,0-17 16,17 17-16,-17 0 0,-18 0 16,0 0-16,0 0 0,-88-18 15,70 18-15,-105 0 16,70 18 0,0-18-16,-141 17 15,124-17-15,-1 18 0,-105 0 16,106-1-1,-1 1-15,1 17 0,17 1 0,-18-19 16,-105 71 0,123-52-16,-70 34 15,105-35-15,1 1 0,17-1 16,-53 53-16,53-53 16,18 1-16,-1 17 0,-16-18 15,-1 71 1,35-53-16,0 0 0,18 0 15,0-1-15,-17 54 16,34-53-16,1 0 0,17-18 16,1 18-16,52 36 15,-53-54-15,36 0 16,-19-17-16,19 17 0,0-17 16,87 35-16,-52-36 15,106 18-15,-89-17 16,124 17-16,-106-17 15,0 0-15,159 17 16,35 18 0,-176-53-16,18 17 15,-19-17-15,19 0 0,17-17 0,194-18 16,-194-1-16,18 1 16,176-36-16,-212 54 15,0-18-15,-17 17 16,176-53-16,-176 36 15,-18 17-15,0-17 0,-17 0 16,-18 0-16,35-18 16,-88 0-16,-36 17 0,1-16 15,-18-1-15,-35-106 16,-1 88-16,1-17 16,0 18-16,-18-1 0,0 0 15,-18 1-15,-17-1 0,-18 18 16,-123-70-1,88 70-15,-18 0 0,0 0 16,-17 0-16,-36 18 0,1-18 16,-19 18-16,-228-18 15,228 53-15,-193 0 16,247 18-16,52 17 0</inkml:trace>
  <inkml:trace contextRef="#ctx0" brushRef="#br3" timeOffset="240705.6136">28187 4533 0,'0'-17'109,"35"-19"-93,1 1-16,34-36 15,-17 36 1,0 0-16,17-18 0,1 0 15,88-35-15,-53 35 16,-18 0-16,0 18 16,35-36-16,-87 54 15,-19-1-15,1 0 0,-18 1 16,-18 17 0,-52 17-1</inkml:trace>
  <inkml:trace contextRef="#ctx0" brushRef="#br3" timeOffset="241051.3129">28275 4004 0,'-35'53'16,"70"-106"-16,-105 141 0,52-35 0,-53 53 15,36-53-15,17-18 16,-17 18-16,35-18 0,-17 1 15,34-19-15,1 1 0,17 0 16,18-1-16,88-17 16,-53 0-16,-17-17 0,88-1 15,-124 0 1</inkml:trace>
  <inkml:trace contextRef="#ctx0" brushRef="#br0" timeOffset="331321.9494">12876 17392 0,'0'0'16,"-17"-53"-16,17 35 0,0 1 16,0 34-1,0 72 1,17-36-16,1 158 16,-18-105-16,18 106 15,-18-124 1,0-18-16,0-17 15,0-17-15,0-1 0,17-17 0,-17-36 16,0-17 0,0-1-16,0-34 0,0-1 15,0-17-15,-17-88 16,-1 70-16,-17-106 16,-1 124-16,36 17 0,-17 36 15,17 17 1,17 36-16,1 53 15,17-1-15,18 89 16,-17-88-16,-1 17 16,18-35-16,-18 0 0,18-1 15,18 19 1,-36-53-16,35-1 16,-52-17-16,0-17 15,-1-19-15,-34-52 16,17 35-16,-53-88 15,17 53-15,-34-88 16,52 123-16,-17 17 16,17 1-16,1 35 15,17 18-15,17 35 16,1-18-16,0 0 16</inkml:trace>
  <inkml:trace contextRef="#ctx0" brushRef="#br0" timeOffset="331731.6285">13670 17833 0,'-17'-35'16,"34"70"-16,-34-88 0,-1 35 0,-17 18 15,17 0-15,-35 36 16,35-19-16,1 19 16,-1 16-16,18-16 0,0-1 15,18 36-15,17-36 16,-17-17-16,17-18 16,0 0-16,18-18 15,-18 0-15,1-35 16,-19 18-16,-17 0 15,0 17-15,-17 0 0,-1-17 16,0 18-16,1 17 16,17 17-16,0 18 15,17 1 1,1-19-16,0 1 0,35 17 16,-18-35-1,0 0-15,-17 18 16,17-18-16,0 18 0</inkml:trace>
  <inkml:trace contextRef="#ctx0" brushRef="#br0" timeOffset="332300.3178">13899 17463 0,'0'0'15,"36"35"-15,-19 18 0,1 0 0,0 17 16,-1 1-16,-17-1 16,18 18-16,-18-17 15,0-18-15,18 0 0,-18 17 16,0-52-16,-18-18 15,0-53 1,18 18-16,-17-71 16,17 35-16,-18-70 15,0 53-15,1-53 16,17 88-16,0 18 16,17 70-1,1 0-15,17 89 16,1-54-1,-19 1-15,71 52 16,-52-70-16,-1-17 16,0-1-16,1 0 0,-1-17 0,18-18 15,0 0 1,-36-18-16,19-52 16,-36 34-16,0-87 15,-18 35-15,-17-89 16,-1 89-16,-17-53 15,18 88-15,0-17 16,17 52-16,1 18 16,17 18-1,0-1-15,0 1 16</inkml:trace>
  <inkml:trace contextRef="#ctx0" brushRef="#br0" timeOffset="333750.8354">13018 18521 0,'-18'17'16,"36"-34"-16,-54 34 0,54-17 16,0 0-16,70 0 15,-35 0-15,105 0 16,-87 0-16,123 0 16,-88 0-16,123-17 15,-123-1-15,0 18 16,0-17-16,-18 17 0,35-18 15,-87 18-15</inkml:trace>
  <inkml:trace contextRef="#ctx0" brushRef="#br0" timeOffset="343466.4561">18397 17463 0,'0'-18'16,"0"-17"0,-17 17-16,-1 0 15,-35 1 1,18-1-16,0 18 0,-1-18 15,1 18-15,-71 18 16,53 17-16,18 1 0,-18-1 16,18 35-16,0 72 15,35-72-15,0 1 0,17-18 16,18-1-16,71 19 16,-35-53-16,-1-18 15,1-18-15,17 0 0,-17-35 16,70-52-16,-88 52 15,0-88 1,-36 70-16,-17-35 16,-17 53-16,-19 18 0,1 17 15,0 1-15,-36 34 16,36 19-16,17 17 0,1 88 16,17-53-1,0 0-15,17 18 0,19-18 16,-1 0-16,35 53 15,-34-88-15,-1 0 0,-17 0 16,-1-18-16,-17 1 16,0-19-16,-35-17 0,17 0 15,-52-17 1,17-1-16,18 0 0,-1 1 16,1-18-16,0 17 0,17-17 15,1 17-15</inkml:trace>
  <inkml:trace contextRef="#ctx0" brushRef="#br0" timeOffset="343745.161">18838 18009 0,'18'53'16,"-36"-106"-16,36 142 15,-18-72-15,0 18 16,-18-52-1,-17-36 1,17 18-16,1-18 0,17 17 16,-18 1-16,18-35 15,0 34-15,18 19 16,-1 17-16,1-18 0,17 36 16,1-18-16,-19 17 15,19 1-15,-19 0 0,18-18 16,1 35-1,-19-35-15</inkml:trace>
  <inkml:trace contextRef="#ctx0" brushRef="#br0" timeOffset="344529.0008">19156 17833 0,'-18'18'0,"36"-36"0,-53 53 16,17 0-16,18 18 15,0-17-15,0-19 16,18 1-16,17 0 16,-18-18-16,19 0 0,-19-18 15,1-17 1,-18 17 0,-18 0-16,1-17 0,-1 17 15,0 1-15,1 34 16,17 19-1,17-19-15,-17 1 16,36 17-16,-19-17 16,19 0-16,-19-18 0,54 17 15,-36-17-15,0-17 16,-17-1-16,-18 0 16,0 1-16,0-1 15,0 0-15,-18 1 16,1 17-16,-1 17 15,18 36-15,0-35 16,0 0-16,0-1 16,18 1-16,17 0 0,0-18 15,1 0-15,-19-18 16,1 0-16,0-17 0,-1-36 16,1 36-1,-18 0-15,-18-18 0,1 18 16,-1-18-16,0 0 0,-35-71 15,18 54-15,17 35 16,-34-18-16,34 53 16,18 17-16,-18 1 0,18 35 15,18 0-15,0 70 16,17-52-16,18 35 16,-18-54-16,53 19 15,-53-53-15,-17-1 16,35-17-16,-53-17 31,-18 17-15,18 17-1,0 36 1,36-17-16,-36-19 16,35 1-16,-17-18 15,-18-18 1,0 1-1,0-19-15,-18 19 0,18-19 16,-18 1-16,18 0 16,-17-53-16</inkml:trace>
  <inkml:trace contextRef="#ctx0" brushRef="#br0" timeOffset="344984.731">19861 17992 0,'0'0'16,"18"0"-16,0 0 0,-1 0 16,1-18-16,0 0 15,-18 1-15,0-1 16,-18 0-1,0 18-15,18-17 16,-35 34-16,35 1 16,0 0-16,0-1 15,0 19-15,0-19 0,18 36 16,-1-53-16,36 18 16,-35-18-16,0 0 15,-1 0-15,1 0 16,-18-18-16,0 1 15,0-1-15,0 0 16,17 18 0,-17 18-1,36 17 1,-19-17-16,1-18 16,0 0-16,-1 0 0,1 0 15,17-18 1,-17-17-16,-18 17 15</inkml:trace>
  <inkml:trace contextRef="#ctx0" brushRef="#br0" timeOffset="345133.1832">20285 17851 0,'0'0'16,"35"0"-16,-17 17 0,-1-17 16,19 0-16,-19-17 15,18 17-15,1 0 16,-19 0-16,1 0 15,-36-18-15</inkml:trace>
  <inkml:trace contextRef="#ctx0" brushRef="#br0" timeOffset="345302.2566">20338 17586 0,'0'0'15,"17"123"-15,-17-70 0,18 0 0,-18-17 16,18 16-16,-1 19 16,1-53-16,-18-1 0,17 19 15</inkml:trace>
  <inkml:trace contextRef="#ctx0" brushRef="#br0" timeOffset="345870.9434">21502 17727 0,'0'0'16,"-53"0"-16,35 0 0,1 0 0,-19 18 16,36-1-1,0 19-15,18 17 0,53 17 16,-36-35-16,71 18 16,-53-35-16,52-18 15,-52-18-15,-17 1 16,34-54-1,-35 36-15</inkml:trace>
  <inkml:trace contextRef="#ctx0" brushRef="#br0" timeOffset="346064.1458">21802 17480 0,'35'159'16,"-70"-318"-16,88 406 0,-18-176 15,18 52-15,-18-70 16,-17-18-16,17 1 16,-17-1-16,17-17 0,18-18 15,-36 0-15,1-36 16,-18 1-16</inkml:trace>
  <inkml:trace contextRef="#ctx0" brushRef="#br0" timeOffset="346215.0697">22154 17851 0,'18'52'16,"-36"-104"-16,36 122 0,0-52 0,-18-1 15,17-17-15,1 0 16,0-35 0,-18 17-16,0-34 0,0 16 15</inkml:trace>
  <inkml:trace contextRef="#ctx0" brushRef="#br0" timeOffset="346273.9844">22190 17639 0</inkml:trace>
  <inkml:trace contextRef="#ctx0" brushRef="#br0" timeOffset="346580.3073">22454 18203 0,'36'89'15,"-72"-178"-15,72 195 16,-19-71-16,1-35 0,-18 18 16,-18-36-1,1-52-15,-19 35 16,19-18-16,-36-35 16,35 35-16,0-18 0,1 0 15,34 36 1,1 35-16,0 0 15,-1 0-15,19 18 0,-19-1 0,19 1 16,-1 35 0,-35 0-16,-18-35 15,-17-1 1,17-17-16,1-17 16,17-1-16</inkml:trace>
  <inkml:trace contextRef="#ctx0" brushRef="#br0" timeOffset="346975.0446">22684 17956 0,'0'0'0,"0"53"0,17 71 16,19-54-16,-19 1 15,36 35-15,-35-71 16,17 18-16,-35-35 16,-18-18-1,-17-53 1,0 35-16,-18-70 16,18 35-16,-1-88 15,36 70-15,0 18 0,0 0 16,18 18-16,35 0 15,-18 17-15,0 18 16,18 0-16,-35 18 0,17 17 16,-17-17-16,-18-1 15,-18 19-15,1-19 0,-19 1 16,-17 0 0,36-18-16,-18 0 15,35-18-15,0-17 16</inkml:trace>
  <inkml:trace contextRef="#ctx0" brushRef="#br0" timeOffset="347125.7848">23072 17939 0,'0'0'16,"0"53"-16,0-36 0,0 1 0,17 17 15,1-35 1,0 0-16,-1-17 15,-17-1 1</inkml:trace>
  <inkml:trace contextRef="#ctx0" brushRef="#br0" timeOffset="347230.6037">23107 17657 0,'18'0'0,"-36"0"0</inkml:trace>
  <inkml:trace contextRef="#ctx0" brushRef="#br0" timeOffset="347899.4118">23213 17939 0,'17'0'31,"1"-18"-31,0 0 16,-1 1-16,1 17 16,0-18-16,-18 36 31,0-1-15,0 1-16,17 17 15,-17-17-15,36 17 16,-19-35-16,1 0 15,-1 0-15,1 0 0,17-17 16,-17-1-16,17-17 16,-17-1-1,-18 19-15,0-1 16,-18 18 0,1 18-1,17-1-15,-18 1 0,0 0 16,18-1-1,18-17-15,0 0 16,-1 0 0,1 0-1,0 0 1,-1 36 0,1 34-1,-18-34-15,17 16 16,1-16-16,0 34 0,-1 18 15,-17-35-15,0-17 0,0 17 16,-17-36-16,-1 1 16,-17-18-1,17-18-15,1-35 16,-1 18-16,18-18 0,0 0 16,18 0-16,34-53 15,-16 54-15,17-1 0,0 17 16,35-34-1,-53 70-15,0-18 0,-17 18 16,0 0-16,-18 18 16</inkml:trace>
  <inkml:trace contextRef="#ctx0" brushRef="#br0" timeOffset="348015.453">23971 17956 0</inkml:trace>
  <inkml:trace contextRef="#ctx0" brushRef="#br0" timeOffset="369109.0643">18221 18609 0,'35'0'16,"-17"0"-16,35 0 15,-18-18 1,18 18-16,-18 0 0,18 0 15,0 0-15,0 0 0,18-17 16,87 17-16,-69 0 16,16 0-16,1 0 0,159 0 15,-142 0-15,36 0 16,-18 0-16,36 0 0,-19-18 16,213 18-1,-160-18-15,-17 18 0,0 0 16,18 0-16,194 0 15,-195 0-15,177 0 16,-193 0-16,-1 0 0,-18 0 16,0 18-16,1-18 0,158 0 15,-194 0 1,88 0-16,-176 18 16,0-18-16,-35 0 0,-36 0 15,-70 0 1,0-18-16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1:00.3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4251 0,'0'0'0,"0"-18"16,-17 18-1,-1 0 1,36 18 15,-1 0-15,1-18-16,17 17 15,0-17-15,1 0 0,70-17 16,-36-1-16,71 0 16,-53 18-16,1 0 15,16 0-15,19 0 0,-18 0 16,158 18-16,-123-18 16,124 0-1,-141 0-15,-1 18 0,89-18 16,-142 0-16,1 17 15,52-17 1,-52 18-16,-54-18 16,-17 18-16,18-18 0,-36 0 15</inkml:trace>
  <inkml:trace contextRef="#ctx0" brushRef="#br0" timeOffset="3914.2676">741 15381 0,'0'18'31,"-18"-18"-15,36 17 15,-1 1-16,1-18 1,0 0-16,35 0 16,-36 0-16,36 0 15,-35 0-15,35-18 16,-36 18-16,19 0 16,17-17-1,-18 17-15,0 0 0,-17 0 16,17-18-16,0 18 15,18 0-15,18-18 16,-18 18-16,35 0 16,-35 0-16,53 0 15,-53 0-15,70-17 16,-70 17-16,70 0 16,-52 0-16,0 0 15,-18 0-15,17 0 0,54 17 16,-72-17-16,19 18 15,0-18-15,70 0 16,-71 0-16,1 0 0,17 0 16,53 0-1,18 0-15,-89 0 0,19 0 16,52 0 0,17 0-16,-87 0 15,17 0-15,53-18 16,0 1-16,-70 17 15,70-18 1,-70 18-16,52 0 16,-88 0-16,54-17 15,-72 17-15,19 0 16,-54 0 0,-53 0-1</inkml:trace>
  <inkml:trace contextRef="#ctx0" brushRef="#br0" timeOffset="7294.7485">653 8784 0,'0'18'15,"17"-18"1,36 0-1,-18 0-15,18 0 16,-17-18-16,17 18 0,0 0 16,-1 0-16,-16 0 0,52 0 15,-53 0-15,-17 0 16,17 0-16,18 0 16,-18-17-16</inkml:trace>
  <inkml:trace contextRef="#ctx0" brushRef="#br0" timeOffset="7957.8829">670 10989 0,'-17'0'15,"34"0"-15,-17 0 16,71 18 0,-18-18-16,53 0 15,-53 0-15,70 17 16,-70-17-16,53 18 15</inkml:trace>
  <inkml:trace contextRef="#ctx0" brushRef="#br0" timeOffset="9525.316">617 6156 0,'18'0'47,"35"18"-31,0-18-16,70 17 15,-52 1 1,-1-18-16,19 18 0,-1-18 15,18 0-15,-1 0 0,1 0 16,0 0-16,141 0 16,-141 0-16,0 0 15,-36 0-15,19 0 0,-37 0 16,-16 0-16,-1 17 16</inkml:trace>
  <inkml:trace contextRef="#ctx0" brushRef="#br0" timeOffset="12101.3634">476 13123 0,'0'18'16,"18"-18"15,35 0-15,-36 0-16,36 0 0,36 0 15,-19 0-15,71-18 16,-70 18-16,17 0 16,0-17-16,0 17 15,1 0-15,-1 17 0,88 1 16,-105-18-16,70 35 15,-88-17-15,17 17 16,-52 0-16</inkml:trace>
  <inkml:trace contextRef="#ctx0" brushRef="#br0" timeOffset="14491.3404">3228 13282 0,'-18'0'31,"18"-18"-15,-17 18-1,34 18 17,36-18-32,-18 18 15,54-18 1,-36 0-16,52 17 15,-69-17-15,52 18 16,-70-18-16,17 35 16,-18-35-16,-17 18 15</inkml:trace>
  <inkml:trace contextRef="#ctx0" brushRef="#br0" timeOffset="16344.4408">7303 13335 0,'17'0'0,"18"0"16,-17 0-16,17 0 15,54 0 1,-37 0-16,90 0 16,-54 0-16,0 0 0,124 0 15,-89 18-15,177-18 16,-141 0-16,176 0 16,-176 0-16,123 17 15,-159 1-15,-17-18 16,-18 18-16,-17-1 0,-18-17 15,35 18 1,-53-18-16</inkml:trace>
  <inkml:trace contextRef="#ctx0" brushRef="#br0" timeOffset="20002.2148">4710 13194 0,'0'18'47,"0"-1"-47,17-17 15,-17 18-15,18-1 16,0 1-16,-1-18 16,1 0-16,-1 18 0,1-18 15,0-18-15,35 0 16,-36 1-16,19 17 15,-19 0-15,1 0 0,17 0 16,0 17 0,1-17-16,34 18 15,-35-18-15,36 0 16,-36 0-16,36 0 16,-36 0-16,36 0 15,-36 0-15,36 0 16,-36 0-16,53-18 15,-35 18-15,-18 0 16,36-17-16,-36 17 16,-17 0-16,-1 17 0,-17 1 15</inkml:trace>
  <inkml:trace contextRef="#ctx0" brushRef="#br0" timeOffset="49208.2808">18309 18433 0,'0'17'15,"0"-34"-15,18 34 0,52 1 16,-17-18-16,18 0 16,-18-18-16,17 18 0,1-17 15,-1 17-15,1-18 16,0 18-16,52-18 0,-88 1 16,18 17-16,-35 0 15,17 0-15,-17-18 16,-1 18-16,-34-18 15,-1 18-15</inkml:trace>
  <inkml:trace contextRef="#ctx0" brushRef="#br0" timeOffset="49608.3042">18785 18133 0,'-17'0'15,"-1"17"-15,-35 1 16,36 0-16,-19-1 15,-34 19 1,17-19-16,-35 19 16,52-19-16,-17 1 0,18-1 15,-18 36-15,36-35 16,-1 0-16,18-1 0,18 19 16,-1-19-16,19 1 15,52-1 1,-35 1-16,0-18 0,52 18 15,-52-18-15,36 17 16,-54-17-16,-18 0 16</inkml:trace>
  <inkml:trace contextRef="#ctx0" brushRef="#br0" timeOffset="112663.3388">17445 5415 0,'-53'-17'16,"18"17"-16,-18 17 0,17 1 15,1-1-15,18 1 0,-19 0 16,19 17-16,17-17 0,0 17 15,0 0-15,53 36 16,-18-36-16,35 18 16,-17-35-16,-17-18 15,52 17-15,-53-17 16,18-17-16,-53-1 16,0-17-16</inkml:trace>
  <inkml:trace contextRef="#ctx0" brushRef="#br0" timeOffset="113732.5313">17198 5168 0,'18'0'0,"-1"-17"16,-17-1 0,18-17-16,-18-1 15,0 1-15,0 17 16,0 1-16,0-18 15,17 52 17,1 18-32,-18-17 15,53 35-15,-35-35 16,17-1-16,-17-17 16,35 0-16,-36-17 15,1-36 1,-18 35-16,17-17 15,-17 17-15,0 1 16,0-1-16,-17 18 16</inkml:trace>
  <inkml:trace contextRef="#ctx0" brushRef="#br0" timeOffset="114048.8216">17974 4921 0,'18'-17'0,"-36"34"0,18-17 16,-35 18-1,17 17 1,-52 0-16,52 1 15,0-19-15,1 1 0,17 17 16,0-17-16,0 0 16,70 17-1,-17-18 1,-18 1-16,-17 0 0,17-1 16,-17 19-1</inkml:trace>
  <inkml:trace contextRef="#ctx0" brushRef="#br0" timeOffset="114265.2602">18168 5080 0,'18'0'15,"17"0"1,0 0-16,1 0 16,-1 0-16,-18 0 15,1 0-15,0 0 0,-18-18 16,17 18-16</inkml:trace>
  <inkml:trace contextRef="#ctx0" brushRef="#br0" timeOffset="114493.3654">18309 4939 0,'-17'0'0,"17"18"16,0-1-16,-18 36 16,18 18-1,0-54-15,35 36 16,-35-35-16,35 17 15,-17-17-15,17-18 16,-17 0-16,17 0 16,1-18-16,-36 0 15</inkml:trace>
  <inkml:trace contextRef="#ctx0" brushRef="#br0" timeOffset="114838.4962">18556 4886 0,'-18'0'16,"36"0"-1,35 35 1,-35-35-16,17 18 15,36 0-15,-36-1 16,-18 1-16,19-1 0,-1 19 16,-17-1-1,-18-17-15,-18-1 16,0 1-16,-35 17 16,36-35-16,-1 18 15,-17-1-15,17-17 16,18 36-1,-17-36-15,17 17 0,0 1 16</inkml:trace>
  <inkml:trace contextRef="#ctx0" brushRef="#br0" timeOffset="116412.0674">19121 5592 0,'17'-18'16,"36"0"-16,-18 18 15,54-17 1,-54 17-16,35 0 16,-17 0-16</inkml:trace>
  <inkml:trace contextRef="#ctx0" brushRef="#br0" timeOffset="116523.3634">19350 5768 0,'0'0'15,"18"-18"-15,-1 18 0,18-17 16,-17 17-16,17-18 0</inkml:trace>
  <inkml:trace contextRef="#ctx0" brushRef="#br0" timeOffset="116780.4899">19950 5521 0,'17'0'16,"19"0"-16,34-18 16,-17 18-16,35-35 15,-35 35-15,-35-18 16,35 18 0,-36-17-16</inkml:trace>
  <inkml:trace contextRef="#ctx0" brushRef="#br0" timeOffset="116990.1925">20144 5168 0,'0'53'16,"0"-18"-16,0 54 15,0-36-15,17 52 16,-17-52-16,18 53 15,0-53-15,17 18 16,-18-36-16,19 18 16,-1-53-16</inkml:trace>
  <inkml:trace contextRef="#ctx0" brushRef="#br0" timeOffset="117334.3766">20585 5627 0,'-36'-18'16,"72"36"-16,-89-36 0,35 36 0,0-18 15,1 17-15,-1 19 16,0-1-16,36 0 16,-18-17-16,53 0 15,-35-1-15,35-17 16,-18-17-16,-17 17 15,-1-18-15,-17 0 0,18-35 16,-18 36-16,-18-19 16,1 36-16,-1 0 15,0 0-15,18 18 16,0 0-16,18 35 16,0-36-1,17 1-15,0 0 16,0-1-16,-17-17 15,17 0-15</inkml:trace>
  <inkml:trace contextRef="#ctx0" brushRef="#br0" timeOffset="117650.8894">20884 5715 0,'0'0'16,"0"35"-16,0-17 0,0-36 31,0-17-15,0 17-16,0-17 16,18 17-16,-18 1 0,35-18 15,-17 17-15,0 18 16,-1 0-16,1 0 15,17 18-15,-17-1 16,-18 36-16,17-35 16,-17-1-16,0 1 15,0 0-15,18 17 16,0-35-16</inkml:trace>
  <inkml:trace contextRef="#ctx0" brushRef="#br0" timeOffset="118019.3678">21114 5098 0,'17'53'15,"-34"-106"-15,52 141 0,-17-35 0,-1 70 16,1-52-16,0-1 15,-1 54-15,-17-71 16,0 17-16,0-34 16,18-1-1,-18-53-15,35-17 16,-35 17-16,18-17 16,-1 0-16,19-18 15,-19 35-15,1 1 16,0 17-16,-1 0 0,1 0 15,0 17-15,-18 36 16,0-35-16,17 17 16,-17-17-16,18 17 0,-18-17 15,17-1-15,1 1 16,0-18-16</inkml:trace>
  <inkml:trace contextRef="#ctx0" brushRef="#br0" timeOffset="119819.8875">21996 5009 0,'-18'36'0,"36"-72"16,-54 107-16,19-18 0,-1 88 15,18-70-15,0 17 0,18-18 16,-1 1-16,1-1 16,0 1-16,17-18 0,0-18 15,1 0-15,16-17 0,37 0 16,-36-18-16</inkml:trace>
  <inkml:trace contextRef="#ctx0" brushRef="#br0" timeOffset="120199.9117">22401 5345 0,'-17'105'16,"34"-210"-16,-34 263 0,34-122 0,19 52 15,-1-53-15,36 18 16,-36-53-16,35 18 16,-52-36-16,17-35 15,-17 35 1,-18-52-16,-18 52 16,18 1-16,0 34 15,0 36 1,18-18-16,0 1 0,17-19 15,35 19 1,-17-36-16,53-18 16,-71 0-16,18-35 15,-35 18-15,-36-53 16,1 53-16,-19-1 16,1 1-16,0 18 0,-36-19 15,54 36-15,-19 18 16,36 0-16,0-1 15</inkml:trace>
  <inkml:trace contextRef="#ctx0" brushRef="#br0" timeOffset="120432.1815">23283 5680 0,'-17'0'0,"17"35"16,0-17-16,0 17 16,17-17-16,19-1 15,-19 1-15,19-18 16,-1 0-16,0 0 16,-17-18-16,-1 1 15,-17-1 1</inkml:trace>
  <inkml:trace contextRef="#ctx0" brushRef="#br0" timeOffset="121155.0569">23742 5045 0,'-18'0'0,"36"0"31,0 0-15,-1 0-16,1 0 16,0 0-16,-1 0 0,36 0 15,-35 0-15,17 0 16,-17 0-16,-18-18 16</inkml:trace>
  <inkml:trace contextRef="#ctx0" brushRef="#br0" timeOffset="121345.2507">23724 5115 0,'0'0'0,"0"36"0,18 69 16,0-69-16,-1 70 16,1-54-16,0 37 15,-1-54-15,1 0 16,-1-17-1,1-1-15,0-17 0,-1 18 16,1-18-16</inkml:trace>
  <inkml:trace contextRef="#ctx0" brushRef="#br0" timeOffset="121695.3163">24306 5433 0,'0'0'16,"-53"0"-16,18 17 0,-18 19 16,36-19-1,17 36-15,0-17 16,17 16-16,19-34 16,16 0-16,-16-18 15,17-18 1,-36 0-16,1-34 15,0 34-15,-18-35 16,-18 35-16,18-17 16,-18 17-16,18 36 15,18 17 1,0 1-16,17 17 16,0-36-16,18 18 15,-35-17-15,17 0 16,-17-36-16</inkml:trace>
  <inkml:trace contextRef="#ctx0" brushRef="#br0" timeOffset="121979.2443">24818 4974 0,'0'0'16,"-18"0"-16,-17 18 15,0-1-15,17 1 0,-52 35 16,52-18 0,18 18-16,0-35 15,0 17-15,18-17 0,34 17 16,-34-35-16,0 18 15,17-18-15,-17 0 0,17 0 16,-17 0 0</inkml:trace>
  <inkml:trace contextRef="#ctx0" brushRef="#br0" timeOffset="122184.1709">24941 5115 0,'18'18'15,"0"0"-15,35-18 16,-36 17-16,19-17 16,-19 0-16,1 0 0,-1 0 0,19-17 15,-36-1-15</inkml:trace>
  <inkml:trace contextRef="#ctx0" brushRef="#br0" timeOffset="123674.2357">25083 4957 0,'-18'0'16,"18"52"-1,0-34-15,-18 53 16,18-36-16,0 0 16,0 0-16,18 18 15,-18-35-15,35 17 16,-17-35-16,-1 0 0,19-17 16,-19 17-16,19-36 15</inkml:trace>
  <inkml:trace contextRef="#ctx0" brushRef="#br0" timeOffset="123880.9833">25365 5133 0,'17'0'15,"-34"0"-15,52 18 0,-17-18 16,35 0 0,-36 0-16,1 0 0,-1 0 15</inkml:trace>
  <inkml:trace contextRef="#ctx0" brushRef="#br0" timeOffset="124164.2363">25665 5045 0,'17'35'16,"-17"-17"-16,0 17 16,18 0-16,-18 0 15,18-17-15,-18 0 16,0-1-16,17 1 16</inkml:trace>
  <inkml:trace contextRef="#ctx0" brushRef="#br0" timeOffset="124448.5369">25841 4957 0,'18'17'0,"-1"-17"16,19 35-16,-19-17 15,1 0-15,17-1 16,-17 1-16,-1 17 0,36-17 16,-17 0-16,-19-18 15,-17 17-15,0 1 16,-17-18 0,-1 17-16,-17 1 0,-1 17 15,19-17-15,-19 35 16,36-35-16,0-1 15</inkml:trace>
  <inkml:trace contextRef="#ctx0" brushRef="#br0" timeOffset="125082.145">26370 5609 0,'0'18'31,"0"-1"-31,-17 19 16,17-19-16,-36 19 16,19-19-16,-1 19 15,0-19-15,1-17 0,17 18 16</inkml:trace>
  <inkml:trace contextRef="#ctx0" brushRef="#br0" timeOffset="125905.2647">26635 5433 0,'0'17'16,"17"1"-1,54 35 1,-36-18-16,53 1 16,-52-19-16,52 18 15,-53-17-15,-17 0 0,17-1 16,-35 1-16</inkml:trace>
  <inkml:trace contextRef="#ctx0" brushRef="#br0" timeOffset="126156.1632">26970 5309 0,'-18'36'15,"36"-72"-15,-53 89 0,-1 18 16,19-18-16,-36 35 16,35-53-16,-17 36 15,17-36-15,1-17 16,17 17-16,17-35 16</inkml:trace>
  <inkml:trace contextRef="#ctx0" brushRef="#br0" timeOffset="126834.0061">27464 4939 0,'-18'0'16,"0"18"-1,1-1-15,-18 1 16,17-1 0,0 36-16,1-35 15,17 0-15,0 35 16,0-36-16,35 36 16,-17-53-16,-18 18 15,35-1-15,-18-17 0,19 18 16,-19-18-16,1 0 15,0 0-15</inkml:trace>
  <inkml:trace contextRef="#ctx0" brushRef="#br0" timeOffset="127177.938">27623 5098 0,'17'-18'31,"18"18"-15,-17 0-16,17 0 15,1 0-15,-1-18 16,-17 18 0</inkml:trace>
  <inkml:trace contextRef="#ctx0" brushRef="#br0" timeOffset="128771.7726">27693 4921 0,'0'18'32,"0"17"-17,0-17-15,-18 52 16,18-34-16,0-1 15,18 18 1,35 17-16,-18-52 16,18 0-1,-35-36 1,-1 0-16</inkml:trace>
  <inkml:trace contextRef="#ctx0" brushRef="#br0" timeOffset="129074.4116">27975 5027 0,'18'0'15,"17"18"1,0 17-1,1-35-15,-1 35 16,0-17-16,-17-18 16,0 18-16,-18-1 0,17-17 0,-34 35 15,-19-17 1,1 17 0,17-35-16,-17 18 15,17 0-15,18-1 16,36-17-1</inkml:trace>
  <inkml:trace contextRef="#ctx0" brushRef="#br0" timeOffset="129658.8292">28381 4974 0,'0'0'16,"-18"0"-16,1-17 0,34 17 31,19-18-15,-19 18-16,19 0 16,-1 0-16,0 0 15,0 0 1,-17 18-16,0-18 15,-18 17-15,17 1 0,-17 17 16,0 0-16,0 54 16,18-37-16,-18 1 15,18 0-15,-18 18 0,35 52 16,-18-52-16,19 17 16,-36-35-16,17-35 15,-17 17-15,0-17 0,0-1 16,-17 1-16,-1-18 15,0 0-15,-34-18 16,34 1 0,-17-1-16,35 0 15,17 18 1,1 0 0,0 0-16</inkml:trace>
  <inkml:trace contextRef="#ctx0" brushRef="#br0" timeOffset="130394.5511">29228 5398 0,'17'0'16,"19"-18"-1,-19 18-15,36 0 16,-35 0-16,17 0 16,-17 0-16,17 0 15,-17 0-15,-18-18 16</inkml:trace>
  <inkml:trace contextRef="#ctx0" brushRef="#br0" timeOffset="130558.8572">29404 5292 0,'0'88'15,"0"-176"-15,0 229 16,0-106-16,0 0 0,18 36 16,-1-53-16,-17-1 15,0 1-15</inkml:trace>
  <inkml:trace contextRef="#ctx0" brushRef="#br0" timeOffset="131115.5116">29916 5080 0,'0'71'16,"0"-142"-16,0 283 15,0-89-15,17-70 16,1-18-16,-18 1 0,17-19 15,-17 1-15,18-18 0,-18-18 16,18-52 0,-1 34-16,1 1 15,17 18 1,-17 17-16,17 0 0,1 17 16,-19 18-16,18-17 0,1 70 15,-19-70-15,1 35 16,-18-18-1,-35-17-15,17-1 16,-17 1-16,17-18 16,-17-18-16</inkml:trace>
  <inkml:trace contextRef="#ctx0" brushRef="#br0" timeOffset="131338.0106">30603 5592 0,'0'0'0,"-17"0"0,-18 0 16,17 0-1,0 35-15,18-18 16,18 1-16,0 0 16,34-1-16,-16-17 15,-1 0-15,-17 0 16,17 0-16,-17 0 0,-1-17 15,19-1-15,-36 0 16</inkml:trace>
  <inkml:trace contextRef="#ctx0" brushRef="#br0" timeOffset="131559.6001">30974 4992 0,'53'17'16,"-106"-34"-16,159 52 0,-36 53 15,-34-35-15,-1 71 16,-18-54-16,-17-17 0,-17 71 16,-1-71-16,-17-18 15,0 0-15,-1 0 0,-17-17 16</inkml:trace>
  <inkml:trace contextRef="#ctx0" brushRef="#br0" timeOffset="131995.0642">29951 5556 0,'0'18'31,"0"17"-15,0-17-16,17-1 15,19 1-15,-19-18 0,36 18 16,-17-18 0,-19-18-16,19 18 0,-19 0 15</inkml:trace>
  <inkml:trace contextRef="#ctx0" brushRef="#br0" timeOffset="144847.0261">8361 6103 0,'17'0'63,"36"0"-48,36 0-15,-36 0 16,17-18-16,89 18 16,-71 0-16,106 0 15,-88 18-15,141 0 16,-124-18-16,1 17 16,17-17-16,-18 0 0,142 18 15,-177-18-15,71 0 16,-124 18-16,18-18 15,-71 17 1,-17-17-16</inkml:trace>
  <inkml:trace contextRef="#ctx0" brushRef="#br0" timeOffset="150085.8696">6791 6279 0,'18'0'47,"-18"18"-32,17-18-15,-17 18 16,18-1-16,-18 1 16,18-18-16,-1 0 15,1 0 1,17-35-1,-17 17-15,-1 18 0,19-35 16,-19 35 0,1 0-16,0 0 0,-1 17 15,-17 1-15,18 0 16,-18 17-16,17-17 16,1-18-1,0 0-15,17-18 16,-17 0-1,-1 1-15,19-1 16,-19 0-16,19 18 16,-19 18-16,1-18 15,-1 18-15,1-1 16,17-17 0,-17-17-16,0 17 15,35-36-15,-36 19 16,1-1-16,-1 1 0,19-1 15</inkml:trace>
  <inkml:trace contextRef="#ctx0" brushRef="#br0" timeOffset="162858.9863">17180 8202 0,'0'0'0,"0"18"47,0-54 0,-17-16-32,17 16-15,-18 1 16,18-18-16,-18 0 0,-17-88 16,17 70-16,1-17 15,-18-88-15,17 88 16,18 35-16,-18 0 0,18 0 16,-17 0-16,17 35 15,-18-17 1,18 17-16,0 1 15,18 17 1,-1 0-16,1 0 0,70 0 16,-53 0-16,89 0 15,-71 0-15,70 17 16,-70-17-16,0 36 16,-35-19-16,-18 19 15,0-19-15,0 1 16,-18 0-16,0-1 15,18 1 1,0 0 0</inkml:trace>
  <inkml:trace contextRef="#ctx0" brushRef="#br0" timeOffset="163255.3843">17692 7920 0,'0'0'16,"17"53"-16,-17-18 0,18 18 15,-18-35-15,18-1 16,17 19-16,-17-36 16,-1-18-16,-17 0 15,18-35-15,-18 36 16,0-36-16,0 35 16,0 1-1,0 34 1,18 36-16,-1-18 15,1 1-15,-18-1 16,17-17-16,1-18 0,0 17 16,-1-17-1,1 0-15,0-17 0</inkml:trace>
  <inkml:trace contextRef="#ctx0" brushRef="#br0" timeOffset="163459.3101">18168 7708 0,'53'18'16,"-18"-18"-16,18 17 15,-18-17 1,1 0-16,-19 0 15,1 18-15</inkml:trace>
  <inkml:trace contextRef="#ctx0" brushRef="#br0" timeOffset="163571.1056">18256 7902 0,'0'0'15,"71"0"-15,-36 0 0,18-17 16,-18 17-16,-17-18 15</inkml:trace>
  <inkml:trace contextRef="#ctx0" brushRef="#br0" timeOffset="164504.9995">19350 7567 0,'0'0'0,"-18"0"0,-52 18 16,34-1-16,-52 19 15,35-36-15,-17 35 16,34-17-16,19-1 16,-1 1-16,18-1 15,35 1-15,1 0 16,-1-18-16,0 0 0,1 0 16,34 0-1,-35 0-15,-17-18 16,-53 0-1,-18 18-15,18 0 16,-18 0 0,17 0-16,19 0 0,17-17 15</inkml:trace>
  <inkml:trace contextRef="#ctx0" brushRef="#br0" timeOffset="164988.8818">20038 7020 0,'0'0'16,"0"-17"-16,0-1 0,-18 18 16,1 35-1,-19 18 1,36 0-16,-17 18 0,17-1 16,-18 1-16,18 88 15,0-89-15,35 54 16,-17-72-16,17 37 15,-17-54-15,17 0 16,-17-17-16,-1-18 16</inkml:trace>
  <inkml:trace contextRef="#ctx0" brushRef="#br0" timeOffset="165646.5327">20461 7303 0,'0'-18'16,"0"36"-16,0-54 0,0 19 16,0 34 46,0 36-46,-18-18-16,18 71 15,0-53-15,0 0 0,0 53 16,0-53-16,18 0 16,0-18-16,-1-35 15,19 0 1,-1-18-16,0-52 16,-17 35-16,17-71 15,-17 70-15,-1-34 16,-17 52-16,0 36 15,18 52 1,-18-34-16,18 34 16,-1-34-16,1-19 15,17 18-15,1-17 16,-19-18-16,18 0 0,18-53 16,-35 18-16,0 0 15,-1-36 1,-17 18-16,0 0 0,-17-53 15,-1 54-15,0 16 16,-17-17-16,17 36 16,1-1-1,17 36-15,17 17 16,-17-17 0</inkml:trace>
  <inkml:trace contextRef="#ctx0" brushRef="#br0" timeOffset="166066.8075">21184 7638 0,'0'17'0,"0"-34"0,0 52 16,18-17-16,-18-1 0,0 1 15,0 35 1,18-36-16,-1 19 16,-17-19-16,18-17 15,0 0-15,-1 0 0,1-17 16,-1-1-16,1-17 15,0-1 1,-1 19-16,-17-1 16,18 18-1,0 18-15,-1 17 16,1 0-16,0-17 0,-1 17 16,-17-17-16,18-18 15</inkml:trace>
  <inkml:trace contextRef="#ctx0" brushRef="#br0" timeOffset="166574.2182">21802 7197 0,'0'0'16,"17"0"-1,36-18-15,0 18 16,0-18-16,0 18 16,-18 0-16,18-17 0,-18 17 15,1 0-15,-19 0 0,-34 0 16,-1 0-1</inkml:trace>
  <inkml:trace contextRef="#ctx0" brushRef="#br0" timeOffset="166785.3537">21855 7214 0,'35'53'15,"-70"-106"-15,70 142 0,-17-1 0,-1-35 16,1 0-1,-18-18-15,17 18 0,19 35 16,-19-53-16,19 0 0,-19-17 16,19 0-16,16-1 15,-34 1-15,17-18 0,-17 0 16,0 0-16,17-18 16,-17 1-16</inkml:trace>
  <inkml:trace contextRef="#ctx0" brushRef="#br0" timeOffset="168124.9631">23001 7373 0,'18'-35'16,"-36"70"-16,18-88 0,-35 36 16,17 17-16,-52 17 15,17 1-15,17 17 16,-16 0-16,16 1 0,-17 34 16,53-17-16,-17-18 15,17 1-15,17-1 0,36 0 16,-17-35-16,34 0 15,-35 0-15,36-53 16,-53 18-16,-1 0 16,1-1-16,-18 19 0,0-54 15,0 54-15,0-1 16,0 36 0,35 17-1,-17 0-15,-1 18 16,36 18-16,-17-36 15,-19-17-15,19 17 16,-19-18-16,1 1 16,-36-36-1</inkml:trace>
  <inkml:trace contextRef="#ctx0" brushRef="#br0" timeOffset="168452.8568">23566 6967 0,'0'0'16,"-18"18"-16,0-18 15,1 18-15,-19-1 0,-17 1 16,36 0 0,-1-1-16,-17 18 15,35-17-15,18 35 16,-1-35-16,18 35 16,1-36-16,17 1 15,-18-18-15,0 18 16,-17-18-16,-1 0 15</inkml:trace>
  <inkml:trace contextRef="#ctx0" brushRef="#br0" timeOffset="168652.8892">23724 7144 0,'18'0'15,"17"17"1,-17-17-16,35 0 16,-18 0-16,-17 0 15,-1 0-15,1 0 16,0 0-16,-18-17 16</inkml:trace>
  <inkml:trace contextRef="#ctx0" brushRef="#br0" timeOffset="168881.2756">23901 6985 0,'0'0'16,"-18"53"0,18-18-16,-18 0 0,18 1 15,0 17-15,0-18 0,0 0 16,0 1-16,18-19 15,0 1-15,-1-1 0,1 1 16,0-18-16,35 0 16,-36-18-16,18 1 15,-35-1-15</inkml:trace>
  <inkml:trace contextRef="#ctx0" brushRef="#br0" timeOffset="169103.2306">24201 7197 0,'0'0'15,"35"0"-15,-18 0 0,19 17 16,17-17-1,-36-17-15,1 17 0,0 0 16,-1 0-16,-17-18 16</inkml:trace>
  <inkml:trace contextRef="#ctx0" brushRef="#br0" timeOffset="169634.2374">24642 7038 0,'0'-18'16,"0"36"0,0 0-1,0-1-15,0 18 0,0-17 16,0 17-16,0-17 15,0 53-15,0-54 16,0 1-16,0 0 0,17-18 31,-17-18-31</inkml:trace>
  <inkml:trace contextRef="#ctx0" brushRef="#br0" timeOffset="169937.4634">24783 6932 0,'17'18'0,"-17"-1"16,36 19-16,-19-19 15,36 19 1,-35-19-16,35 18 15,-18-17-15,0 0 16,-17-1-16,0 1 16,-18 0-16,-18-1 15,-17 19 1,-1-19-16,19 1 16,-1 0-16,18-1 15,0 1-15,0-1 0</inkml:trace>
  <inkml:trace contextRef="#ctx0" brushRef="#br0" timeOffset="170712.1514">25453 7585 0,'18'17'15,"-18"1"1,0 0-16,-36 35 16,19-36-16,-1 1 15,0-1-15,1 1 0,-19 17 16,19-35-16,-18 18 15,-1-18-15</inkml:trace>
  <inkml:trace contextRef="#ctx0" brushRef="#br0" timeOffset="171188.8103">25859 7514 0,'17'0'15,"54"35"1,-36-17-16,71 17 16,-53-17-16,35 35 15,-53-53-15,-17 18 0,17-1 16</inkml:trace>
  <inkml:trace contextRef="#ctx0" brushRef="#br0" timeOffset="171356.3333">26264 7461 0,'0'0'0,"-53"71"15,36-36-15,-19 18 16,-34 18-16,52-54 15,-17 36 1,35-35-16</inkml:trace>
  <inkml:trace contextRef="#ctx0" brushRef="#br0" timeOffset="171607.1356">26758 6897 0,'-17'0'15,"34"0"-15,-52 17 16,17 19-16,1-1 16,-1-17-1,18 17-15,0 18 0,18-18 16,17 18-16,-17-35 15,34 17-15,-34-35 16,35 18 0,-35-18-16</inkml:trace>
  <inkml:trace contextRef="#ctx0" brushRef="#br0" timeOffset="171769.5685">26988 7038 0,'0'0'16,"17"0"-16,1 0 0,17 0 16,-17 0-16,-1 18 15,1-18-15,0 0 16,-18-18-16</inkml:trace>
  <inkml:trace contextRef="#ctx0" brushRef="#br0" timeOffset="171946.5384">27040 6932 0,'-17'71'0,"34"-142"0,-34 177 16,17-88-16,17 34 16,1-34-16,17 0 15,-17-1-15,0-17 0,-1 18 0,19-18 16,-19-18-16,1 1 0</inkml:trace>
  <inkml:trace contextRef="#ctx0" brushRef="#br0" timeOffset="172263.0091">27270 6897 0,'0'-18'0,"17"36"16,1-1 0,0 1-16,35 0 15,-18-1-15,18 19 16,-36-36-16,1 17 16,0-17-16,-1 18 0,-17 0 15,-17-1 1,-19 1-1,1-1-15,17-17 0,-17 36 16,18-19-16,-1 1 16,36 0-16,-18-1 15,35 1-15,-18-18 16</inkml:trace>
  <inkml:trace contextRef="#ctx0" brushRef="#br0" timeOffset="173024.231">27781 6985 0,'0'0'15,"-17"0"-15,17-18 0,17 18 31,54-17-15,-36 17-16,18 0 16,-18-18-16,1 18 15,-19 0-15,-17 18 16,-17-1 0,17 1-16,-18 17 15,0 18-15,18 0 16,0 53-16,18-53 15,0 70 1,-1-52-16,1 70 16,-1-88-16,1 17 15,0-17-15,-18-17 0,0-1 0,17 0 16,-17 18-16,0-35 16,-17 17-1,-19-35-15,19 18 16,-18-18-16,17-18 0,-17 18 15,-1-35-15,19 17 16,-19 1-16,36-1 16,-17 0-1,17 1-15</inkml:trace>
  <inkml:trace contextRef="#ctx0" brushRef="#br0" timeOffset="173542.7263">28769 7655 0,'-18'0'0,"36"0"0,-18 0 16,53-17 0,-18 17-16,71-18 15,-71 0 1,18 18-16,-17 0 0,-1 0 16,-35-17-1</inkml:trace>
  <inkml:trace contextRef="#ctx0" brushRef="#br0" timeOffset="173693.6275">28963 7567 0,'0'0'16,"18"53"-16,-1-18 0,19 18 16,-19-18-16,1 1 15,0-19-15,-18 19 16</inkml:trace>
  <inkml:trace contextRef="#ctx0" brushRef="#br0" timeOffset="174258.9437">29704 7179 0,'0'0'0,"0"141"16,18-53-16,-18-17 0,35 88 15,-18-106-15,1-1 16,17 37-16,-17-72 16,-18 1-16,18 0 15,-18-36-15,17-35 16,-17 35-16,36-17 16,-19 35-16,18 0 15,-17 18 1,0 35-16,-18-18 15,0 0-15,0-17 0,-18 17 16,-17 0 0,17-35-16,1 18 0,-1-18 15,0 0-15,18-18 16</inkml:trace>
  <inkml:trace contextRef="#ctx0" brushRef="#br0" timeOffset="174536.6818">30215 7885 0,'0'0'0,"0"35"16,18-17-16,-18-1 0,0 1 15,18-1-15,-1-17 0,36 0 16,-35 0-16,17-17 16,-17 17-1,-1-35-15,-17 17 16,0-17-16,0 52 31,18 19-15,0-19-16,17 18 15,-17-17-15,35-18 16,-36 18-16,18-36 16</inkml:trace>
  <inkml:trace contextRef="#ctx0" brushRef="#br0" timeOffset="174849.6783">30709 6985 0,'0'-18'15,"0"36"-15,18-36 0,17 18 16,-17 36-16,70 52 16,-35-35-1,0 35-15,0 0 0,0 0 16,0 106-16,-36-88 16,1-18-16,-36 54 15,-17-72-15,-18 18 16,18-52-16,-53 16 15,52-16-15,-34-19 16,52-17-16</inkml:trace>
  <inkml:trace contextRef="#ctx0" brushRef="#br0" timeOffset="179171.4014">17092 10160 0,'-18'18'16,"18"-36"0,0 0-1,0-35-15,0 1 16,0 16-16,0-17 0,0-17 16,0-54-16,0 54 15,-17-71 1,17 70-16,-18 1 0,1 17 15,17-18-15,-18 36 0,0-53 16,1 70-16,17-17 16,0-1-16,0 19 15,17 17-15,1 0 16,0 0-16,17 0 0,35 17 16,-34 1-16,-1-18 15,18 18-15,0-18 0,-18 17 16,36 1-16,-36 0 15,0-1 1,-35 1-16,0 17 16,0-17-16,0 17 15,-17-17-15,17 17 16,0-17-16,17-1 16,18-17-1</inkml:trace>
  <inkml:trace contextRef="#ctx0" brushRef="#br0" timeOffset="181883.9855">3545 11889 0,'0'-18'0,"-17"18"15,-1 0-15,1-18 16,-1 18-16,0 0 16,-35 0-1,36 0-15,-19 18 0,1 0 16,-53 35-16,53-36 15,-54 71-15,54-35 16,-18 53-16,18-53 16,-18 88-16,35-70 15,1 17-15,17 18 16,0 105-16,17-105 16,19 0-16,52 106 15,-53-124-15,89 53 16,-54-88-16,1-18 0,-1 1 15,89-1-15,-71-35 16,-17-18-16,88-52 16,-89 17-16,54-71 15,-71 54-15,35-107 16,-53 89-16,-17-106 16,-18 106-16,-18-18 15,-17 0-15,-71-123 16,35 123-16,18 0 15,-17 36-15,-1-1 0,1 18 16,-36-17-16,53 70 16,18 0-16,-1 0 0,19 17 15,-1 19 1</inkml:trace>
  <inkml:trace contextRef="#ctx0" brushRef="#br0" timeOffset="183068.3592">8061 11695 0,'0'0'15,"-35"-36"-15,-1 19 0,19-1 16,-71-17-16,52 17 15,-17 18-15,-52 0 16,52 0-16,-53 18 16,35-1-16,-52 54 15,70-36-15,-71 71 16,89-35-16,-53 70 16,70-71-16,-35 71 15,36-88 1,17 18-16,0-18 0,-18 70 15,36-52-15,-18-18 16,17 17-16,1-17 0,0 18 16,35 52-1,-18-70-15,35 53 16,-17-53-16,36 53 16,-37-71-16,1 18 0,0-18 15,18 0-15,70 36 16,-53-53-16,89 35 15,-89-36-15,123 1 16,-105 0-16,106-18 16,-89 17-16,-17-17 15,18 0-15,-36 0 0,18 18 16,-18-18-16,71 17 16,-89 1-16,1-18 15,17-18-15,71-17 16,-89 0-16,18 0 0,1-18 15,-19 17-15,18-17 0,53-35 16,-88 53-16,71-53 16,-54 35-16,36-35 15,-70 35 1,16 0-16,-34 0 16,17 0-16,-35 0 0,0-70 15,0 52-15,-70-88 16,17 71-16,0-18 15,-53-105-15,36 105 16,-1 18-16,-70-89 16,70 124-16,1-17 0,-18 34 15,-18-16-15,-88-19 16,70 36-16,1-1 16,-1 19-16,-158-1 15,141 18-15,0 0 0,17 18 16,1-1-16,-1 19 0</inkml:trace>
  <inkml:trace contextRef="#ctx0" brushRef="#br0" timeOffset="189485.3144">4322 13653 0,'0'0'0,"0"17"31,17 1-15,-17-1-16,35 1 0,1 0 16,-1 17-16,18 0 0,70 53 15,-52-35-15,88 71 16,-71-54-16,-18 1 16,19 0-16,-19-1 0,54 54 15,-71-72-15,35 37 16,-71-54-1,19 0-15,-19 0 16,1-35-16,-53 0 16</inkml:trace>
  <inkml:trace contextRef="#ctx0" brushRef="#br0" timeOffset="189975.6177">4304 14023 0,'-18'18'0,"36"-36"0,-53 36 15,17-18 1,0 0-16,18-18 16,0 0-16,0-35 15,18 18-15,-18-53 16,0 35-1,-18 18-15,18-1 16,-17 1-16,-1 0 0,0 0 16,18 17-16,-17-17 15,34 35 1,36 17 0,0 19-16,18-1 15,-18-17 1,-18-1-16,18 1 0,17 17 15,-17-35-15,-35 18 16,17-18-16,-17 0 0</inkml:trace>
  <inkml:trace contextRef="#ctx0" brushRef="#br0" timeOffset="191077.0252">9049 14041 0,'-18'-18'0,"18"36"31,18 34-15,-1 1-16,19 89 15,-19-72-15,1 18 16,17 53-16,-17-70 16,0-18-16,17 17 15,-18-52-15,1 0 16,-18-36-16,0-17 15</inkml:trace>
  <inkml:trace contextRef="#ctx0" brushRef="#br0" timeOffset="191359.777">8784 14288 0,'0'0'0,"-17"17"0,17-34 15,17-1-15,1-17 16,-1 17-16,36-53 16,-35 36-16,0 0 15,-1 17-15,1-17 0,0 17 16,-18 1-16,0-1 16,17 36-1,1 17-15,-1-17 16,1 17-16,17 0 15,36 18-15,-36-35 16,18-1-16,35 1 16,-52 0-16</inkml:trace>
  <inkml:trace contextRef="#ctx0" brushRef="#br0" timeOffset="191883.3957">9278 15804 0,'0'0'16,"-18"36"-16,1-19 0,-1-17 16,18-17-1,0-36 1,0 18-16,0-1 0,0-70 16,0 36-1,-17-54-15,-1 54 16,18-36-16,0 71 15,-18-18-15,18 35 16,0 1 0,18 17 15,17 0-15,0-18-16,1 18 0,-1-18 0,18 1 15,-18 17-15,0 0 16,-17 17-1,0 19-15,-18-1 16,0-18-16,0 1 0,0 0 16,0-1-16,0 1 0,0 0 15,17-1-15,-17 1 0</inkml:trace>
  <inkml:trace contextRef="#ctx0" brushRef="#br0" timeOffset="192271.9307">9772 15716 0,'18'-35'0,"-36"70"0,36-105 15,-36 34-15,0 19 16,1-1 0,-1 18-16,0 0 15,1 53-15,17-18 16,0 1-16,0-1 0,0 18 15,17-18-15,1 0 0,17 36 16,1-53-16,-19 34 16,1-52-1,0 18-15,-36-18 16</inkml:trace>
  <inkml:trace contextRef="#ctx0" brushRef="#br0" timeOffset="192399.7684">9684 15857 0,'70'0'0,"-140"0"0,176 0 15,-36-17 1,-52 17-16,17-18 16</inkml:trace>
  <inkml:trace contextRef="#ctx0" brushRef="#br0" timeOffset="204773.9374">17639 9984 0,'18'0'16,"-18"-18"-1,0 0 17,0 1-17,-18 17-15,0-36 16,1 36-16,-1-17 0,0 17 16,-35 0-16,36 0 15,-18 53 1,35-18-16,-18 18 0,18-18 15,18 71-15,-1-71 16,18 36-16,-17-36 16,0 0-16,-1-17 15,-34-18 1,-1-18 0</inkml:trace>
  <inkml:trace contextRef="#ctx0" brushRef="#br0" timeOffset="204880.1916">17374 10178 0,'0'0'16,"71"-18"-16,-36 18 0,53-18 16,-52 18-1,34-17-15</inkml:trace>
  <inkml:trace contextRef="#ctx0" brushRef="#br0" timeOffset="205348.2059">18098 9507 0,'35'0'16,"-18"0"-1,19 0-15,-19 0 16,36-17-16,-35 17 15,0 0-15,-18 17 16</inkml:trace>
  <inkml:trace contextRef="#ctx0" brushRef="#br0" timeOffset="205463.4858">18292 9701 0,'0'0'15,"35"-17"-15,-18-1 0,1 18 16</inkml:trace>
  <inkml:trace contextRef="#ctx0" brushRef="#br0" timeOffset="207805.0158">19491 7532 0,'-18'0'16,"36"0"15,-36 0 110,1 0-126,-1 0 1,0 0-16,1 0 16,-1 17-16,1-17 0,-19 18 15,1-18-15,0 18 16,17-1-16,-17-17 0,-36 18 16,54 0-16,-19-1 15,1 1 1,17 0-16,1-1 0,17 1 15,0-1-15,0 1 16,0 0-16,0-1 16,0 19-16,17-19 15,1 1 1,0-18-16,-1 18 0,19-18 16,-19 0-16,1 0 15,-1-18-15,1 0 0,0 18 16,-1-17-16,1-1 0,-18 0 15,18-17-15,-18 17 16,0-17 0,0 18-16,-18-1 15,0 18-15,1-18 16,-1 18 0,0 0-16</inkml:trace>
  <inkml:trace contextRef="#ctx0" brushRef="#br0" timeOffset="208595.0574">19350 9454 0,'0'-17'16,"-18"-1"-16,1 18 0,-1 0 16,-17 0-16,-1 0 0,1 18 15,-18 17-15,-53 18 16,53-18-16,1 53 15,34-35-15,18-17 16,18-1-16,17 18 16,0-18-16,53-17 15,-52-18-15,52-18 16,-53 1-16,18-19 16,-53 19-16,0-1 15,-18 0-15,-17-17 0,-18 0 16,18 17-16,-18 0 15,35 1-15,18-1 16</inkml:trace>
  <inkml:trace contextRef="#ctx0" brushRef="#br0" timeOffset="208878.9853">20091 8872 0,'-53'18'0,"106"-36"0,-141 71 16,35 71-16,35-54 15,0 124 1,1-105-16,17 16 0,35 72 15,0-107-15,18 71 16,0-88-16,0 18 16,-35-53-16,-1 17 15</inkml:trace>
  <inkml:trace contextRef="#ctx0" brushRef="#br0" timeOffset="209527.9205">20461 9296 0,'0'0'0,"0"17"0,-35 36 15,35-17-15,-18 52 16,18-35-16,0-18 16,0 18-16,0-18 0,35 36 15,-17-54-15,17 19 16,1-36-16,17-18 15,-36 0-15,19-35 16,-36 36-16,0-19 16,17 36-1,1 18-15,-1 0 16,36 35 0,-17-36-16,34 19 15,-17-36-15,-18 0 0,54-18 16,-54 0-16,18-52 15,-36 17-15,-34-35 16,-19 52 0,19-17-16,-18 18 0,-36-35 15,53 52-15,-17 0 16,17 36-16,18 0 16</inkml:trace>
  <inkml:trace contextRef="#ctx0" brushRef="#br0" timeOffset="209879.9956">21325 9631 0,'0'-18'16,"0"36"-16,-17-36 0,17 36 0,0-1 0,0 19 15,0 34 1,0-34-16,35 52 16,-35-53-16,18 0 0,-1-17 15,-17 0-15,0-1 0,0 1 16,-17-18 0,-19-18-1,19 1-15,-18-19 16,35 19-16,0-1 0,0 0 15,52 18 1,-16 0-16,17 0 16,-36 0-16,19-17 15</inkml:trace>
  <inkml:trace contextRef="#ctx0" brushRef="#br0" timeOffset="210285.3883">21837 9172 0,'0'0'16,"18"0"-16,35-17 16,-18 17-16,53-18 15,-53 18-15,36-18 16,-54 18-16,1 0 16,0 0-1</inkml:trace>
  <inkml:trace contextRef="#ctx0" brushRef="#br0" timeOffset="210485.0569">21872 9260 0,'0'106'15,"0"-212"-15,0 265 0,0-106 16,0 53-16,0-53 16,36 17-16,-19-34 15,1-19-15,-1 1 0,1 0 16,17-18-16,-17 17 15,17-17-15,18 0 16,-18 0-16,18 18 16,-17-18-16</inkml:trace>
  <inkml:trace contextRef="#ctx0" brushRef="#br0" timeOffset="211086.3981">22825 9490 0,'0'0'0,"-18"-18"16,-35 18 0,36 0-16,-54 18 15,53-1-15,-17 36 16,17-17-16,1 34 16,34-52-16,1 35 15,17-53-15,18 17 16,-35-17-16,17-17 15,-17 17-15,-1-36 16,19 19-16,-19-19 0,-17-16 16,0 34-16,0-17 15,0 17-15,0 36 32,18 17-17,17 0-15,-17-17 0,35 17 16,-18-35-16,-17 18 15,-1-18-15,1 0 0</inkml:trace>
  <inkml:trace contextRef="#ctx0" brushRef="#br0" timeOffset="211336.0607">23301 9049 0,'-53'35'15,"35"-17"-15,1-1 0,-18 19 16,35-1-16,-18 18 16,36-36-16,17 36 15,0-35-15,18 17 16,-18-35-16,18 18 15,-18-18-15</inkml:trace>
  <inkml:trace contextRef="#ctx0" brushRef="#br0" timeOffset="211502.7672">23460 9243 0,'35'-18'15,"-17"18"-15,17 0 16,-17 0-16,17-17 16,-18 17-16,1 0 0,-18-18 15</inkml:trace>
  <inkml:trace contextRef="#ctx0" brushRef="#br0" timeOffset="211642.6755">23566 9155 0,'0'0'16,"0"53"-16,17-36 0,-17 36 16,18-35-16,-18-1 15,35 36-15,-17-53 16,-1 18-16</inkml:trace>
  <inkml:trace contextRef="#ctx0" brushRef="#br0" timeOffset="211809.1133">23848 9225 0,'35'-17'15,"0"17"1,-17 0-16,35-18 16,-35 18-16,-1 0 15,-17-18 1</inkml:trace>
  <inkml:trace contextRef="#ctx0" brushRef="#br0" timeOffset="211946.4786">24059 9155 0,'0'0'0,"0"17"16,18 36-16,-18-35 16,18 17-16,-18 0 15,17-35-15,1 18 16,17-18-16</inkml:trace>
  <inkml:trace contextRef="#ctx0" brushRef="#br0" timeOffset="212264.3393">24289 8996 0,'17'0'15,"1"0"-15,0 35 16,17-35-16,-17 18 16,35-1-1,-36 1-15,18 0 16,-17-1-16,-18 19 15,-18-1-15,1-17 16,-1 17-16,1 0 0,-19 0 16,19-17-16,17 17 15,-18-35-15,18 18 16</inkml:trace>
  <inkml:trace contextRef="#ctx0" brushRef="#br0" timeOffset="212704.683">24871 9772 0,'-18'35'16,"1"1"0,-19-19-16,1 18 0,17 1 15,-17-19-15,17 1 0,1 17 16,-1-17-16,18 0 15,18-18-15</inkml:trace>
  <inkml:trace contextRef="#ctx0" brushRef="#br0" timeOffset="212910.2304">25294 9543 0,'0'0'16,"0"53"-16,18-1 0,17-16 16,0-1-16,1 0 0,17 1 15,52 17-15,-69-36 16,34 18 0,-52-17-16</inkml:trace>
  <inkml:trace contextRef="#ctx0" brushRef="#br0" timeOffset="213078.1775">25594 9666 0,'0'0'0,"-71"53"0,19-18 16,-37 36-16,54-36 15,0-17-15,17-1 0,1 1 16</inkml:trace>
  <inkml:trace contextRef="#ctx0" brushRef="#br0" timeOffset="213331.8515">26123 9013 0,'-17'0'0,"-1"0"16,-35 36-1,35-19-15,18 19 0,-17 17 16,17-18-16,0 18 16,17-36-16,19 36 15,-19-35-15,19 17 16,-19-35-16,1 18 15,-1-18 1</inkml:trace>
  <inkml:trace contextRef="#ctx0" brushRef="#br0" timeOffset="213482.6191">26229 9243 0,'0'0'16,"35"0"-16,-17 0 0,0 0 15,17 0-15,-17 0 16,-1 0-16,-17-18 16</inkml:trace>
  <inkml:trace contextRef="#ctx0" brushRef="#br0" timeOffset="213644.4181">26317 9190 0,'0'0'0,"-17"88"16,17-70-16,0 35 16,0-36-16,35 19 15,-17-36-15,-1 0 0,1 0 16,-1-18-16</inkml:trace>
  <inkml:trace contextRef="#ctx0" brushRef="#br0" timeOffset="213899.0719">26511 9119 0,'0'0'0,"0"18"15,18-18-15,0 18 16,-1-1-16,18-17 16,1 18-16,-19-18 15,19 18 1,-19-1-16,1-17 0,-18 18 15,0-1-15,-18 1 0,-17 35 16,35-35-16,-18-1 16,1 1-16,17 0 0,-18-1 15,18 1 1,18-18-16,-18 17 16</inkml:trace>
  <inkml:trace contextRef="#ctx0" brushRef="#br0" timeOffset="214890.8694">26194 8996 0,'-18'0'62,"0"35"-46,1-17 0,-18-1-16,17 1 15,-17 0-15,17 17 0,-17-17 0,17-1 16,-17 36-16,17-35 16,18-1-16,0 1 15,18 17 1,-1-35-16,1 18 0,35 17 15,-18 1 1,-17-1 0,0-35-16,-18 35 15,17-35-15,-17 18 16</inkml:trace>
  <inkml:trace contextRef="#ctx0" brushRef="#br0" timeOffset="215457.0561">27129 9049 0,'0'0'16,"17"0"-1,36 0 1,-18 0-16,1 0 16,-1 0-16,18 0 0,0 17 15,-18-17-15,-17 18 16,-1 0-16,-17 52 16,18-17-16,-18 88 15,0-70 1,0 123-16,0-106 15,0 124-15,0-124 16,0 53-16,0-88 16,0 0-16,-18-18 15,18 0-15,-17-17 16,-19-18-16,19 0 16,-1-18-16,1 1 0,-19-1 15,19 0-15,-19-17 16,36 0-16,0 17 0,36-17 15</inkml:trace>
  <inkml:trace contextRef="#ctx0" brushRef="#br0" timeOffset="215645.9978">27905 9772 0,'0'0'16,"70"0"-16,-17 0 0,18-18 16,-36 1-1,18-1-15,-35 0 16,-18 1-16,0-1 16</inkml:trace>
  <inkml:trace contextRef="#ctx0" brushRef="#br0" timeOffset="215790.8821">28116 9666 0,'0'0'15,"-17"106"-15,-1-53 0,18 0 0,0 17 16,0-52-16,18 17 16,-1-17-1</inkml:trace>
  <inkml:trace contextRef="#ctx0" brushRef="#br0" timeOffset="216552.099">28663 8996 0,'0'17'16,"0"19"-16,18 70 15,-1-18-15,36 71 16,-35-89-16,0 18 15,-1-17-15,1-1 16,0 19-16,-1-54 0,-17 18 16,0-88 15,18-18-15,0 17-16,52-34 15,-35 70-15,54 0 16,-37 35-16,1-17 15,-17 35-15,-1-18 0,0 0 16,-35 36-16,-17-18 16,-1-36-16,-53 1 15,36-18-15,-53 0 16,53 0 0,-18-35-16,35 35 15,18-18-15</inkml:trace>
  <inkml:trace contextRef="#ctx0" brushRef="#br0" timeOffset="216842.416">29704 9825 0,'0'0'0,"0"-18"15,-18-17-15,1 17 16,-1 36 0,18 35-1,0-18-15,0 0 0,0 1 16,35 52 0,-17-53-16,0 18 15,-1-18-15,1 1 16,-36-19-16,1-17 15,-1 0-15,0-17 0,-17-1 16</inkml:trace>
  <inkml:trace contextRef="#ctx0" brushRef="#br0" timeOffset="216929.9682">29580 10107 0,'18'0'0,"17"-18"16,-88 36-16,159-36 16,-53 1-16,18 17 15,-36 0-15,18 0 16</inkml:trace>
  <inkml:trace contextRef="#ctx0" brushRef="#br0" timeOffset="217398.1064">30110 8943 0,'0'0'0,"17"0"15,-17 18-15,36 17 0,-19 18 16,36 17-16,35 89 15,-17-53-15,-18-18 16,-18 0-16,36 106 16,-54-123-16,-17 88 15,-17-89-15,-54 54 16,18-71-16,0-18 16</inkml:trace>
  <inkml:trace contextRef="#ctx0" brushRef="#br0" timeOffset="219962.4661">17180 12065 0,'0'0'15,"0"18"-15,0-1 0,18-17 0,-18-17 16,0-54 0,0 18-16,0 0 15,0 0-15,0 0 0,0-17 16,-18-1-16,1 1 0,-1-1 16,-17-70-16,17 88 15,-17-17 1,17 70-16,18-18 15,0 0-15,35 18 16,1 0-16,70 0 16,-54 0-16,1 0 15,0 0-15,-17 0 0,17 36 16,-36-19 0,1 36-16,-36-18 15,18 18-15,-17-17 16,17-19-16,0 19 0,0-1 15,17-18-15</inkml:trace>
  <inkml:trace contextRef="#ctx0" brushRef="#br0" timeOffset="220289.3341">17657 11994 0,'-18'53'16,"36"-106"-16,-36 124 0,0-36 16,18-17-16,18-18 0,0 18 15,-1-18-15,18 0 0,-17 0 16,17-18-16,1 0 0,17-17 15,-36 17-15,-17-17 16,0 17 0,0 1-16,-35-1 0,17 1 15,-52-1-15,52 0 16,-35 18-16,36 0 16,-1 0-16</inkml:trace>
  <inkml:trace contextRef="#ctx0" brushRef="#br0" timeOffset="220501.7971">18292 11642 0,'0'0'15,"52"0"-15,-16 0 0,17-18 16,-36 18 0,1 0-16,-18 18 15,-18-18-15</inkml:trace>
  <inkml:trace contextRef="#ctx0" brushRef="#br0" timeOffset="220605.9821">18274 11889 0,'35'0'15,"-70"0"-15,88 0 0,0-18 16,-18 0-16,0 1 16</inkml:trace>
  <inkml:trace contextRef="#ctx0" brushRef="#br0" timeOffset="221719.0129">19914 11518 0,'-17'0'0,"-1"0"16,0 0-16,1 18 15,-71-1-15,35-17 16,17 18-16,-17 0 15,1-1-15,-1 1 0,0 17 16,35-17-16,0 17 16,36-35-16,17 18 15,1-18-15,17 0 16,-36-18-16,1-17 16,-1 17-16,-17 1 15,-17-1-15,-1 0 16,-17 1-1,0 17-15,17 0 0,-17 17 16</inkml:trace>
  <inkml:trace contextRef="#ctx0" brushRef="#br0" timeOffset="222252.1574">20638 10918 0,'-36'18'16,"72"-36"-16,-107 71 0,53 18 0,-35 88 15,36-71-15,-1 18 0,18 0 16,0 105-1,18-123-15,17 71 16,0-106-16,1 0 0,-1-18 16,0-17-16,0 0 15,1-18-15,-1 0 0</inkml:trace>
  <inkml:trace contextRef="#ctx0" brushRef="#br0" timeOffset="222703.1764">21043 11412 0,'0'53'15,"0"0"-15,-17 71 16,17-71-16,0 17 15,0-17-15,17 0 0,1 18 16,-1-36-16,36 0 16,-53-17-16,36-18 15,-36-18 1,17-17 0,1 17-16,0-17 15,-1 35-15,1 18 16,0-1-16,-1 1 0,1-1 15,-1 1-15,19 0 0,34-1 16,-34-17-16,-19-17 16,18-1-16,-17 0 0,0-17 15,-18-53-15,0 53 16,-36-71-16,19 71 16,-36-71-1,18 70-15,17 1 0,0 0 16,36 35-16,0 18 15</inkml:trace>
  <inkml:trace contextRef="#ctx0" brushRef="#br0" timeOffset="222991.4437">21890 11942 0,'0'52'0,"0"-104"0,18 122 15,-1-17-15,18-35 16,18-18-16,-35 0 16,17 0-16,-17-18 0,0 0 15,-18 1-15,0-1 0,-18-35 16,-17 36-1,-18-1-15,17 0 16,1 18-16,18 0 0,-19 0 16,-17 0-1</inkml:trace>
  <inkml:trace contextRef="#ctx0" brushRef="#br0" timeOffset="223393.1231">22419 11201 0,'18'0'16,"-1"17"-16,54-34 16,-18 17-16,53-18 15,-53 0-15,-1 1 16,-34 17-16</inkml:trace>
  <inkml:trace contextRef="#ctx0" brushRef="#br0" timeOffset="223604.999">22507 11307 0,'0'0'16,"36"105"-16,-19-52 0,1 71 15,-18-54 1,17 36-16,1-53 16,0 18-1,-1-36-15,1 0 0,0-17 16,17-1-16,0-17 0,-17 0 15,17 0-15,0 0 0,18 0 16,-35-17-16,0 17 16</inkml:trace>
  <inkml:trace contextRef="#ctx0" brushRef="#br0" timeOffset="224227.8551">23495 11571 0,'-35'-18'0,"70"36"0,-88-36 16,0 18-1,36 0-15,-19 36 0,19-19 16,-19 54-16,36-18 16,-17 17-16,34-52 15,-17 17-15,36-17 0,-19 0 16,1-18-16,17 0 0,-17-18 15,-1 18-15,1-35 16,17-18-16,-35 18 16,0-1-16,0-34 15,0 34-15,0 19 16,0-1-16,18 36 16,0-1-16,-18 1 15,35 53-15,-17-36 16,34 35-16,-52-52 15,36 17-15,-36-17 16,0 0 0</inkml:trace>
  <inkml:trace contextRef="#ctx0" brushRef="#br0" timeOffset="224526.7939">23971 11042 0,'0'0'16,"-17"0"-16,-1 18 0,-17-1 16,17-17-16,0 18 15,1 0-15,-1 17 16,18 0-16,18-17 0,-18 17 15,17 0-15,19 1 16,-1-1-16,-17-18 16,-1 1-16,1 0 15,0-18 1</inkml:trace>
  <inkml:trace contextRef="#ctx0" brushRef="#br0" timeOffset="224704.7661">24130 11218 0,'0'0'16,"18"0"-16,-1 18 0,1-18 0,17 0 16,0 0-1,18-18-15,-35 1 16,0-1-16,-18 0 15</inkml:trace>
  <inkml:trace contextRef="#ctx0" brushRef="#br0" timeOffset="224910.3129">24253 11042 0,'0'0'0,"0"71"0,-17-36 15,17 0-15,17 36 16,-17-36-16,18-17 16,-18-1-16,18 1 0,-1-1 0,1 1 15,0-18-15,-1 0 16,19-18 0,-19 18-16,-17-17 0</inkml:trace>
  <inkml:trace contextRef="#ctx0" brushRef="#br0" timeOffset="225083.2714">24553 11201 0,'18'17'0,"0"-17"16,35-17-1,-18 17-15,0-18 16,-17 18-16,17 0 15</inkml:trace>
  <inkml:trace contextRef="#ctx0" brushRef="#br0" timeOffset="225306.9524">24906 11113 0,'0'17'0,"0"-34"0,0 52 0,0-18 15,18 36 1,-1-35-16,-17 17 0,18 1 16,0-19-16,-1 1 15</inkml:trace>
  <inkml:trace contextRef="#ctx0" brushRef="#br0" timeOffset="225611.6407">25100 10936 0,'0'18'0,"18"-18"16,17 17 0,0 1-16,1 0 15,-1-18-15,0 35 16,-17-17-16,-1 35 16,-17-36-16,0 36 15,0-35-15,-35 35 16,35-36-16,-17 1 15,-1 0-15,18-1 0,0 1 16,0 17-16,0-17 16</inkml:trace>
  <inkml:trace contextRef="#ctx0" brushRef="#br0" timeOffset="225789.1106">25594 11836 0,'-35'53'16,"70"-106"-16,-88 141 0,35-70 16,-34 17-16</inkml:trace>
  <inkml:trace contextRef="#ctx0" brushRef="#br0" timeOffset="226246.1961">25876 11518 0,'36'18'16,"-1"-1"-16,88 54 15,-70-53 1,35 17-16,-52-17 15,-1 17 1,-17-17-16,-36 17 16,0-18-16,1-17 15</inkml:trace>
  <inkml:trace contextRef="#ctx0" brushRef="#br0" timeOffset="226440.0056">26282 11483 0,'-35'35'15,"70"-70"-15,-106 105 0,54-34 0,-36 34 16,18-34-16,-1 17 16,19-36-16,17 18 15,17-17 1,1-18-16</inkml:trace>
  <inkml:trace contextRef="#ctx0" brushRef="#br0" timeOffset="226756.8492">26758 10954 0,'0'0'16,"18"-18"-16,-36 18 15,1 0 1,-19 18-16,19-1 16,-19 19-16,19-1 15,17 0-15,-18 1 0,18-1 16,18 18-1,-1-18-15,19 0 16,-19-17-16,1 0 16,0-18-16,-1 17 0,1-17 15</inkml:trace>
  <inkml:trace contextRef="#ctx0" brushRef="#br0" timeOffset="226935.3227">26864 11183 0,'18'0'16,"-1"0"-1,19 0 1,-1 0-16,18 0 16,-36-18-16,1 18 15,-18-17-15</inkml:trace>
  <inkml:trace contextRef="#ctx0" brushRef="#br0" timeOffset="227118.7811">26970 11042 0,'0'53'16,"0"-35"-1,-18 17-15,18-18 0,18 36 16,0-35-16,17 17 15,-18-35-15,19 18 16,17-18 0,-36-18-16,36 1 15</inkml:trace>
  <inkml:trace contextRef="#ctx0" brushRef="#br0" timeOffset="227411.9814">27270 10989 0,'0'0'16,"17"0"-16,1 18 15,0-1-15,17 1 16,0 0 0,0-1-16,-17-17 0,17 18 15,-17 0-15,-18-1 16,0 1-16,-18 17 15,1-35-15,-19 35 16,19-35-16,17 18 16,-18 0-1,18-1-15,0 1 16,0 0 0,-17-18-1</inkml:trace>
  <inkml:trace contextRef="#ctx0" brushRef="#br0" timeOffset="228058.3007">27746 10989 0,'0'0'16,"-18"0"-16,54 0 15,17-35 1,-1 35-16,54-36 15,-53 36-15,18-17 16,-36 17-16,-17 0 16,-18 17-1,0 1-15,-18 17 0,18 1 16,-18 17-16,1 17 0,-1 71 16,18-70-16,18-1 15,17 89 1,-17-88-16,35 52 15,-18-70-15,-17 35 16,-18-52-16,0-1 0,-18-18 16,0 1-16,1 0 0,-1-18 15,-17 0 1,17 0-16,0-18 0,-17 0 16,0 1-16,17 17 15,1-18-15</inkml:trace>
  <inkml:trace contextRef="#ctx0" brushRef="#br0" timeOffset="228209.4287">28575 11906 0,'0'0'16,"-35"71"-16,17-54 0,-17 36 15,35-35-15</inkml:trace>
  <inkml:trace contextRef="#ctx0" brushRef="#br0" timeOffset="229214.7562">28381 11553 0,'18'0'16,"-1"-17"-1,54 17-15,-36 0 16,18-18-16,0 18 0,-18 0 16,18 0-16,0 0 15,-18 0-15,36-17 16,-53 17-16,-36 0 15,-17 0 1</inkml:trace>
  <inkml:trace contextRef="#ctx0" brushRef="#br0" timeOffset="229487.9823">28540 11289 0,'0'70'0,"0"-140"0,0 176 16,0 0-16,0-54 16,17 54-1,1 0-15,-18-53 16,18 0-16,-1 18 15,-17-54-15,18 1 16,-18-1-16</inkml:trace>
  <inkml:trace contextRef="#ctx0" brushRef="#br0" timeOffset="230022.6123">29245 11130 0,'0'0'16,"18"18"-16,0 52 16,-18-17-16,35 71 15,-35-54-15,0 36 16,17-53-1,-17 35-15,0-52 0,0-1 16,0-53 0,18-17-1,0 0-15,35-36 16,-18 53 0,53 1-16,-35 17 15,-18 17-15,1 1 16,-1 17-16,-17-17 0,-18 53 15,-18-54-15,-17 18 16,-1-17-16,-52 0 16,53-18-16,0 0 15,-18-18-15,35 18 16</inkml:trace>
  <inkml:trace contextRef="#ctx0" brushRef="#br0" timeOffset="230350.0758">30057 11765 0,'-18'0'16,"18"35"-1,0-17 1,18 17 0,-1-17-16,19 0 15,-19-1-15,1-17 0,0 0 16,-1-17-16,-17-1 16,0-17-16,0 17 15,-17-17 1,-1 35-16,0-18 0,1 1 15,-1 17-15</inkml:trace>
  <inkml:trace contextRef="#ctx0" brushRef="#br0" timeOffset="230760.5137">30268 10777 0,'0'0'16,"0"18"-1,53 17 1,-35-17-16,52 52 16,-34-34-16,17-1 15,-18 18-15,53 53 16,-35-36-16,0 89 15,-35-71-15,-18 89 16,0-107-16,-53 89 16,17-88-16,1-1 15,0-17-15,0 0 0,-1-18 16</inkml:trace>
  <inkml:trace contextRef="#ctx0" brushRef="#br0" timeOffset="235327.1365">17039 13335 0,'0'0'16,"18"0"-16,-18-18 0,0 1 16,0-1-16,-18 0 15,1 18-15,-36 0 16,17 0-16,-52 53 15,71-17-15,-19 17 0,1 35 16,35-53-16,18 71 16,17-71-16,53 53 15,-53-70 1,54 35-16,-37-53 16,37 18-16,-54-18 15,18-18-15,-36 0 16,-17 1-1,0-1-15</inkml:trace>
  <inkml:trace contextRef="#ctx0" brushRef="#br0" timeOffset="235693.8572">17621 12912 0,'0'0'15,"0"-18"-15,-17 18 16,-1 0-1,-35 35-15,18-17 16,17 17-16,1 18 16,-1-18-16,0 1 0,18 52 15,0-53-15,36 18 16,-19-35-16,36 17 16,-18-35-16,18 18 15,-35-18-15,17 0 16</inkml:trace>
  <inkml:trace contextRef="#ctx0" brushRef="#br0" timeOffset="235910.9356">17745 13088 0,'17'-18'15,"1"18"-15,0 0 16,35 18-16,-18-18 16,35 18-16,-52-18 15,35 0-15,-35 0 16,-1 0-16,1 0 16,-36 0-16</inkml:trace>
  <inkml:trace contextRef="#ctx0" brushRef="#br0" timeOffset="236122.9894">17921 12965 0,'0'0'0,"-18"0"0,18 35 16,-17 0-16,17-17 16,-18 17-16,18 0 15,-17 1-15,17-1 0,17 35 16,1-52-16,35 17 15,-36-17-15,54-18 16,-53 0-16,35 0 16,-36-18-16,-17 1 15</inkml:trace>
  <inkml:trace contextRef="#ctx0" brushRef="#br0" timeOffset="236450.3018">18168 12894 0,'18'18'31,"17"17"-15,0-17-16,1-1 0,52 19 15,-53-19-15,36 1 16,-36-18-16,18 17 16,-36 1-16,-17 0 15,0-1-15,-53 36 16,36-35 0,-71 52-16,52-52 15,-17 35-15,36-35 16,17-1-16,-18 1 0</inkml:trace>
  <inkml:trace contextRef="#ctx0" brushRef="#br0" timeOffset="236894.7169">18979 13370 0,'0'0'0,"18"0"15,35 18 1,0 0-16,35-18 16,-53 17-16,1-17 15,-1 0-15,-17 0 16,-18 18-16</inkml:trace>
  <inkml:trace contextRef="#ctx0" brushRef="#br0" timeOffset="237006.5142">19015 13564 0,'88'18'16,"-176"-36"-16,211 54 0,-88-36 0,18 17 15,-17-17-15,-19 0 0</inkml:trace>
  <inkml:trace contextRef="#ctx0" brushRef="#br0" timeOffset="238697.0925">20126 13970 0,'0'-18'31,"18"-17"-31,-18-35 16,0 34-16,0-17 0,-18 0 15,0-52 1,1 52-16,-1-18 0,-35-70 16,18 0-1,17 88-15,1 0 16,-1 18-16,18 17 16,0 1-16,18 17 15,-1 0-15,36 0 16,-18 0-16,54 0 15,-54-18-15,53 18 16,-53-18-16,1 18 16,-19 18-1,1 0-15,-18-1 16,0 18-16,0 1 16,0-1-16,0-17 15,18 17 1,-18-17-16,17-1 0,1-17 15</inkml:trace>
  <inkml:trace contextRef="#ctx0" brushRef="#br0" timeOffset="239131.1063">20549 13864 0,'0'18'16,"0"-36"-16,0 53 0,0-17 0,0 17 15,0-17 1,18 17-16,0-17 0,-1 0 15,1-18-15,0 17 16,-1-17-16,1 0 0,-1-17 16,19-19-1,-19 1-15,1-18 16,-18 18-16,18 0 16,-18 17-16,0 0 15,0 36-15,17 17 16,1 0-16,0-17 15,17 35 1,-18-35-16,1 17 16,-18-17-16,18-18 0,-18 17 15,-18-34 1</inkml:trace>
  <inkml:trace contextRef="#ctx0" brushRef="#br0" timeOffset="239814.924">21255 13582 0,'18'0'16,"34"0"-1,1-18 1,53 1-16,-53-1 16,0 18-16,35-35 15,-35 17-15,-18-17 16,-17 35-16,-36-35 16,1 35-16,-19 0 15,19 0-15,-1 0 0,1 0 31,17 17-15,0 54 0,-18-18-16,0 0 15,1 0-15,-1-18 0,-17 18 16,35-18-16,-36 18 16,36-35-16,0-36 15,0-35 1,0 18-16</inkml:trace>
  <inkml:trace contextRef="#ctx0" brushRef="#br0" timeOffset="239970.7588">21431 13300 0,'0'0'0,"0"17"16,18 19 0,17 17-16,-17-1 15,17 1-15,53 36 16,-52-54-16,52 35 15,-53-34-15,0-19 0,1-17 16</inkml:trace>
  <inkml:trace contextRef="#ctx0" brushRef="#br0" timeOffset="242000.7682">22719 13476 0,'0'-35'16,"-18"17"-16,-35 18 15,36 0-15,-54 53 16,54-35-16,-19 17 16,19 0-16,17 1 15,-18 17-15,18-18 0,18 0 16,17 0-16,0 1 0,0-19 15,107 1 1,-90-18-16,90-18 16,-107 18-16,35-35 15,-70 17-15</inkml:trace>
  <inkml:trace contextRef="#ctx0" brushRef="#br0" timeOffset="242457.1445">22384 13176 0,'17'0'15,"1"-17"17,0 17-32,-1-36 15,-17 19-15,18-36 16,0 35-16,17-17 16,-17 17-16,-1 1 15,1 17-15,-1 17 16,-17 1-16,36 35 15,-36-36-15,17 1 16,1 0-16,0-18 0,-1 17 16,1-17-16,0 0 15,-18-17-15,0-1 16,17 0-16,-17 1 16,0-1-16,0 1 0,0-1 15,0-17-15,0 17 16,0 0-16</inkml:trace>
  <inkml:trace contextRef="#ctx0" brushRef="#br0" timeOffset="243601.3615">23442 12912 0,'0'-18'15,"0"36"-15,18-36 0,-36 36 16,-17 17 0,0-17-16,17-1 0,-35 19 15,18-19-15,-1 36 16,19-35-16,17 17 16,17 0-1,1-17-15,35 17 16,35 0-1,-53-35-15,-17 18 0,17-18 0,1 0 16</inkml:trace>
  <inkml:trace contextRef="#ctx0" brushRef="#br0" timeOffset="243862.5557">23654 13070 0,'17'-17'16,"1"17"-16,53-18 15,-36 18-15,0 0 16,0-17-16,1 17 0,17-18 15,-18 18-15,-53 0 32,1 0-32</inkml:trace>
  <inkml:trace contextRef="#ctx0" brushRef="#br0" timeOffset="244113.6455">23760 12859 0,'0'17'16,"0"19"-16,0 17 16,17-18-16,1 18 15,-18-18-15,18 0 0,-1-17 16,18 17-1,-17-35-15,17 18 0,-17-18 0,0 0 16,35-18 0,-36 1-16</inkml:trace>
  <inkml:trace contextRef="#ctx0" brushRef="#br0" timeOffset="244409.3354">24148 12806 0,'0'17'15,"35"19"1,0-19 0,0 1-16,1 0 0,70-1 15,-71 1-15,71 0 16,-71-18-16,0 0 15,-35 17-15,-17 1 16,-1 0-16,-53 52 16,36-35-1,-53 36-15,53-18 16,-18 17-16,17-34 16,19-19-16</inkml:trace>
  <inkml:trace contextRef="#ctx0" brushRef="#br0" timeOffset="247766.8313">24994 13529 0,'18'18'16,"35"-18"-1,-18 0-15,53 0 16,-52 17-16,34-17 16,-52 0-16,17 18 15,-35-36 1</inkml:trace>
  <inkml:trace contextRef="#ctx0" brushRef="#br0" timeOffset="247917.4813">25224 13388 0,'0'0'15,"17"106"-15,1-53 0,-18 17 16,35 18-16,-17-52 16,17 34-16,-17-52 15</inkml:trace>
  <inkml:trace contextRef="#ctx0" brushRef="#br0" timeOffset="248946.2745">26335 13776 0,'0'-18'63,"0"-35"-63,0 1 15,0-37-15,0 36 16,-18 0-1,18-17-15,0 17 0,-17-106 16,-1 106-16,18-17 0,-18 17 16,18 0-16,-17 18 15,17-1-15,0 19 0,0-1 0,0 0 16,17 18 0,19 0-1,-19 18-15,19-18 16,52 0-16,-35 0 15,0 0-15,70-18 16,-70 18-16,-18 0 16,36 0-1,-54 18-15,19 35 0,-36-18 16,17 18-16,-17-17 16,0 16-16,0-34 15,0 17 1,-17-17-16,17 0 0</inkml:trace>
  <inkml:trace contextRef="#ctx0" brushRef="#br0" timeOffset="250327.9967">27005 13723 0,'0'-35'0,"0"70"0,0-88 16,0 18-1,0 17-15,-17 1 16,-1 17-1,0 17-15,1 36 16,17 0-16,0-18 16,0 36-16,17-36 15,-17 0-15,53 54 16,-35-54 0,-1 0-1,-34-35 1,-1 0-16,-17 0 15</inkml:trace>
  <inkml:trace contextRef="#ctx0" brushRef="#br0" timeOffset="250448.8179">26864 13899 0,'0'0'16,"53"-17"-16,-18 17 0,1 0 15,-1-18-15,18 18 0,17-17 16,-34 17-16,-19 0 15</inkml:trace>
  <inkml:trace contextRef="#ctx0" brushRef="#br0" timeOffset="253345.741">27675 13547 0,'36'0'16,"-1"-18"-16,18 0 0,-18 1 15,0 17-15,1-18 16,-1 0-16,18 1 15,-35 17-15,-1-18 16,-17 1-16</inkml:trace>
  <inkml:trace contextRef="#ctx0" brushRef="#br0" timeOffset="253479.0471">27940 13335 0,'-35'53'0,"35"-35"15,-18 17-15,0 0 0,1 36 16,-1-36-16,18 0 15,-17-17-15,-1-18 16,0 0 0</inkml:trace>
  <inkml:trace contextRef="#ctx0" brushRef="#br0" timeOffset="253612.9017">27711 13388 0,'0'0'16,"35"35"-16,-17 0 0,-1 1 0,19-1 15,-1 0-15,35 18 16,-17-35-16,0 35 16,-18-36-16</inkml:trace>
  <inkml:trace contextRef="#ctx0" brushRef="#br0" timeOffset="254869.0088">29087 13458 0,'35'-17'16,"-35"-1"-16,17-17 15,-17 17 1,-17 1-16,-1-1 16,-52 18-16,34 18 15,-69 35-15,69-18 16,-34 35 0,52-17-16,18 18 15,0-36-15,53 18 16,-18-35-16,53-1 15,-35-17-15,-17 0 16,17 0-16,-18 0 0,0 0 16,-17-17-16,-18-1 15</inkml:trace>
  <inkml:trace contextRef="#ctx0" brushRef="#br0" timeOffset="255291.9222">29722 12894 0,'0'0'16,"-18"0"-16,0 0 0,1 18 0,-1-1 16,-17 1-16,-36 17 15,54-17-15,-36 17 16,35-17-16,0-1 15,18 1-15,0 0 0,0-1 16,36 36-16,-19-35 16,36 17-16,-35-17 15,35-1-15,-36 1 16,1-18 0,-18 18-16</inkml:trace>
  <inkml:trace contextRef="#ctx0" brushRef="#br0" timeOffset="255524.0402">29774 13106 0,'18'0'15,"35"0"1,-18 0-16,1 0 16,-1 0-16,0 0 0,18-18 15,-35 18-15,-18-18 16</inkml:trace>
  <inkml:trace contextRef="#ctx0" brushRef="#br0" timeOffset="255798.2686">29916 12859 0,'0'0'0,"0"17"16,0 19-16,0-1 15,0 36 1,0-36-16,0 0 0,0 36 15,0-54-15,17 19 16,-17-19-16,35 1 16,-17-18-16,35 0 15,-35-18 1,17 18-16,0-17 16,-17 17-16,0 0 15</inkml:trace>
  <inkml:trace contextRef="#ctx0" brushRef="#br0" timeOffset="256154.7472">30357 13088 0,'17'0'31,"1"0"-15,-1 0-16,1 0 16,0 0-16,-1 0 0,19 0 15,-19 0-15,19 0 16,-36-18 0</inkml:trace>
  <inkml:trace contextRef="#ctx0" brushRef="#br0" timeOffset="256426.9503">30762 12982 0,'0'18'0,"0"-36"0,0 71 16,0-35-16,-17 35 15,17-18-15,0-17 0,0 17 16,0 0-16,17-17 16</inkml:trace>
  <inkml:trace contextRef="#ctx0" brushRef="#br0" timeOffset="256804.9555">30921 12894 0,'0'18'31,"35"-1"-15,-17 1-16,17 17 16,-17-17-16,-1-18 0,19 18 15,-19-18-15,19 17 16,-1 1-16,-17-1 15,-18 1-15,0 0 16,-18 17 0,0-17-16,1-1 15,-1 1-15,-17 35 16,17-36-16,-17 36 16,35-35-16,-18 0 15,18-1-15,0 1 0</inkml:trace>
  <inkml:trace contextRef="#ctx0" brushRef="#br0" timeOffset="262110.2429">29016 14235 0,'18'0'31,"-1"0"78,54 0-93,-36 0-16,106 0 16,-53 0-16,142 17 15,-89-17-15,159 0 16,-142 0-16,1-17 15,-18 17-15,-17 0 16,-36 0-16,53-18 16,-123 18-16</inkml:trace>
  <inkml:trace contextRef="#ctx0" brushRef="#br0" timeOffset="264034.2258">22560 14305 0,'18'0'31,"17"18"-31,18-18 0,0 0 15,17 0-15,19 17 0,158-17 16,-124 0 0,36 0-16,141-17 15,-18 17 1,18-18-16,-194 36 16</inkml:trace>
  <inkml:trace contextRef="#ctx0" brushRef="#br0" timeOffset="270513.0008">20214 14411 0,'-17'0'16,"17"18"-1,35-18 1,18 35-16,-18-35 0,71 18 15,-36-18 1,72-18-16,-72 18 16,36-18-16,-53 18 15,17 0-15,-52 0 16</inkml:trace>
  <inkml:trace contextRef="#ctx0" brushRef="#br0" timeOffset="271219.392">26300 14376 0,'0'0'15,"0"17"-15,17-17 16,36 18 0,-18-18-16,107 18 15,-72-18-15,18 0 0,0 17 16,18-17-16,0 0 0,88 0 15,-123 0 1,-36 0-16</inkml:trace>
  <inkml:trace contextRef="#ctx0" brushRef="#br0" timeOffset="274344.2361">14076 7990 0,'-18'-17'0,"1"-1"16,34 36-1,18 17 1,-17 0-16,35 18 16,-18-35-16,18 35 15,-17-53-15,-19 17 16,18-17-16,1-35 15,-19 18-15,-17-36 16,0 17-16,0 19 16,-17-36-1,17 35-15,0 1 0,0 34 16,17 18 0,1-17-16,17 35 15,1-35-15,16 35 16,-16-36-16,-1-17 15,-17 0-15,-1 0 16</inkml:trace>
  <inkml:trace contextRef="#ctx0" brushRef="#br0" timeOffset="274649.4637">14746 8184 0,'0'0'0,"53"106"0,-18-53 16,-17 0-16,35 18 15,-53-36-15,18-17 16,-36-54 0,-35-34-1,-18-36 1,36 53-16,0-18 0,-53-87 16,70 87-16,0 18 15,18 18-15,18 17 16,0 1-16,52 34 15,-52-17-15,17 36 0,-17-19 16,17 54-16,-35-54 16,0 36-16,0-17 15,0-19-15,-18 1 16</inkml:trace>
  <inkml:trace contextRef="#ctx0" brushRef="#br0" timeOffset="275550.7582">15011 7885 0,'0'0'0,"-36"0"16,19 17-16,17 1 16,-18 0-16,18-1 0,18 36 15,-1-53-15,1 18 16,0-18-16,17 0 0,18-36 15,-35 1-15,-1-18 16,1 0-16,-36-17 16,18 34-16,-53-52 15,18 35 1,-36-17-16,54 52 16,-36 18-16,53 18 15,-18-1-15,18 19 0,18 17 16,0 0-16,17-18 0,-18 18 15,72 35 1,-54-53-16,18-17 16,0 0-16,0-1 0,17-17 15,-52 0-15,17-17 16,-17 17-16,-18-18 0,-18-17 16,0 17-16,-17-17 15,18 17 1,-1 18-16,18 18 15,-18 17-15,18-17 0,0 17 16,18 18-16,0-18 16,34-17-16,-16-1 15,34-17 1,-52-17-16,17-1 16,-35 0-16,0-17 0,-17 18 15,17-1-15,-18 0 0,-17 1 16,17-1-16,36 18 31,17 18-15,-17-18-16,-1 0 15,36 0-15,-35-18 16,-18 0 0,0 1-16,-18-1 15,1 0-15,-1 1 16,18-1-1,0 0-15,35 1 16,-17 17-16,-1-18 0,1 18 16,17-17-1,-17-1-15,0 0 0,-1 18 0,-17-35 16,0 17 0,-17 1-16,-1-1 15,-17 0-15,17 18 16,0 0-16,1 0 0,17 18 15,0 17 1,35 36 0,-17-53-16,-1 17 0,1 0 15,17 53-15,-35-70 16,18 17-16,-18-17 0,18 17 16,-18-17-1</inkml:trace>
  <inkml:trace contextRef="#ctx0" brushRef="#br0" timeOffset="275744.7685">15893 7849 0,'0'0'0,"0"-17"0,0 34 47,0 1-31,17-18-1,19 0 1,16 0-16,-16 0 16,17-18-16,-36 18 15</inkml:trace>
  <inkml:trace contextRef="#ctx0" brushRef="#br0" timeOffset="276579.7534">14235 9666 0,'0'0'15,"-36"-53"-15,1 18 0,0 17 0,-36-17 16,36 35-1,-18 18-15,35 17 16,1 18-16,17 53 16,17-53-16,1 17 15,17-17-15,1 0 0,34 18 16,-35-36-16,18 0 16,-35-17-16,0-1 15,-36-17 1,0-17-16,1-1 15,-19-17-15,19 17 16,17 1-16,0-1 16,35-17-16,0 17 0,18-17 15,-17 35 1,16-18-16,-34 18 16,17 18-1,-35-1-15,18 19 16,-18-1-1,18-17-15,-1-1 16,1-17-16,0 0 16,-1 0-16,1-17 0,17-19 15,-17-17 1,-18 36-16,0-19 16,-18-16-16,0 16 15,1 19-15,-18-1 16,35 0-16,17 36 15</inkml:trace>
  <inkml:trace contextRef="#ctx0" brushRef="#br0" timeOffset="277102.9446">14781 9931 0,'36'35'0,"-72"-70"0,54 70 31,-53-70-15,17 17-16,18 0 15,-18-17-15,18-18 16,0 36-16,36-19 16,-19 19-16,36-1 15,-35 18-15,17 18 16,-17-1-16,0-17 16,-1 18-16,1-18 15,-36 0 32,18 35-31,0 1-16,0-19 15,18 1-15,-1-18 16,1 0 0,-18-18-16,18 1 15,-18-1 1,0 0-16,17 18 15,1 18 1,0 17-16,35 36 16,-36-18-16,36 35 15,-35-35-15,-1 17 16,-17-52-16,0 35 16,-17-36-16,-1-17 15,0 0-15,-17 0 0,18-17 16,-36-18-16,35-1 15,0 19-15,1-19 0,-1-69 16,18 69-16</inkml:trace>
  <inkml:trace contextRef="#ctx0" brushRef="#br0" timeOffset="277397.8295">15134 9843 0,'0'17'15,"0"1"-15,18-18 31,-1 0-15,1 0-16,17-18 16,-17 1-16,0-1 15,-1 0-15,-17 1 0,0-1 16,-17 18 0,-1 0-1,18 18-15,18-1 31,17-17-15,-17 0-16,-1 0 16,18 0-1,-35-17-15,18 17 0,0 0 16,-18-18-16,17 0 0</inkml:trace>
  <inkml:trace contextRef="#ctx0" brushRef="#br0" timeOffset="277659.152">15452 9648 0,'0'0'0,"17"0"16,1-17-16,0 17 0,17-35 15,-17 17-15,17 0 16,-35 1-16,17-1 0,-17 0 16,0 1-16,0-1 0,-35 0 31,18 1-31,-1 17 15,18 17 1,18 19-16,-18-1 0,17 18 16,1-18-16,17 18 15,-17-18-15,35 36 16,-18-53-16,-17 35 16</inkml:trace>
  <inkml:trace contextRef="#ctx0" brushRef="#br0" timeOffset="278243.3758">14146 12030 0,'-35'0'15,"70"0"-15,-88 17 0,36-17 16,-1 18-16,18 0 15,0-1-15,18 1 16,-1 0-16,36-1 16,-35-17-16,53-35 15,-36 35-15,-17-35 16,-1 17-16,1-35 16,-18 35-16,-18-17 0,-35 0 15,36 17-15,-54 1 16,53 17-16,-17 0 15,17 35-15,18-17 16,0-1-16,71 1 16,-36-18-1</inkml:trace>
  <inkml:trace contextRef="#ctx0" brushRef="#br0" timeOffset="278510.0862">14411 11924 0,'18'18'31,"-1"-1"-31,1-17 16,0 18-16,-1-1 16,18-17-16,1 18 15,-1-18-15,-17 0 0,17-18 16,-35 1 0,0-18-16,0 17 15,-18-17-15,1 17 16,-1 0-16,18 1 15,0 34 1,18-17-16,17 36 16,-17-19-16,52-17 15,-52 0-15,17 0 16</inkml:trace>
  <inkml:trace contextRef="#ctx0" brushRef="#br0" timeOffset="278653.968">14817 11871 0,'-18'0'0,"53"35"16,-52-70-16,-19-18 0,19 18 15,34 0 1,1 17-16,35-35 16,-18 35-16,1 1 0,-1-1 15,0 0-15,-17 18 0,-1-17 16,1 17-16</inkml:trace>
  <inkml:trace contextRef="#ctx0" brushRef="#br0" timeOffset="278799.2681">14852 11501 0,'0'-18'16,"18"36"-16,-1-1 16,19 36-1,-19-18-15,1 18 0,-1-17 16,1 17-16,17 35 16,-17-53-16,0 0 0,-1-17 15,-17 0-15</inkml:trace>
  <inkml:trace contextRef="#ctx0" brushRef="#br0" timeOffset="279126.9332">15258 12100 0,'17'124'15,"-34"-248"-15,34 301 0,1-107 16,0-52-16,-18 0 15,0-36-15,-36-17 16,19-18 0,-1 17-16,0-17 0,1 1 0,-1-90 15,0 90 1,18-72-16,18 89 16,17 17-16,-17 18 15,17 35-15,-35-17 16,18 35-1,-18-18-15,-35 18 16,35-18-16,-18-35 0,18 18 16,0-36-16,18 1 15,-1-1-15</inkml:trace>
  <inkml:trace contextRef="#ctx0" brushRef="#br0" timeOffset="279404.6448">15434 11800 0,'0'53'0,"0"-106"0,0 124 16,0-53-16,18-1 0,-18 1 16,17 0-1,1-18-15,0 0 0,-1 0 16,19-18-16,-19 0 16,-17 1-16,18-19 15,-18 19-15,0-19 16,0 19-1,0 34 1,17 19 0,1-36-16,-18 17 15,35 1-15,-17-18 16,-18-18 0</inkml:trace>
  <inkml:trace contextRef="#ctx0" brushRef="#br0" timeOffset="279611.6946">15681 11218 0,'0'0'16,"35"141"-16,-17-70 0,17 70 15,-17-88-15,-1 0 16,19 35-1,-19-70-15,1 35 16,-18-36-16,-18-17 16</inkml:trace>
  <inkml:trace contextRef="#ctx0" brushRef="#br0" timeOffset="279745.0743">15716 11536 0,'36'-18'15,"-1"1"-15,0-1 16,0 0-16,1-17 0,-1 17 16,0 1-16,-17 17 0,-18-18 15</inkml:trace>
  <inkml:trace contextRef="#ctx0" brushRef="#br0" timeOffset="280177.554">13723 11659 0,'0'0'15,"18"89"-15,-1-19 0,19 71 16,-1-53 0,0-17-16,18-18 15,0 0-15,18 0 0,17-36 16</inkml:trace>
  <inkml:trace contextRef="#ctx0" brushRef="#br0" timeOffset="280472.8392">16298 11271 0,'18'124'16,"-36"-248"-16,54 283 15,-36-106-15,-18 0 0,0 35 16,1-53-16,-36 54 15,35-54-15,-17-18 16,-53 36-16</inkml:trace>
  <inkml:trace contextRef="#ctx0" brushRef="#br0" timeOffset="280878.8364">13476 9790 0,'-53'53'15,"106"-106"-15,-106 141 16,36-35-16,34 0 0,1 17 15,17 1-15,18-18 0,0 17 16,88 18 0,-70-52-16,17-1 0,18-17 0,88-1 15</inkml:trace>
  <inkml:trace contextRef="#ctx0" brushRef="#br0" timeOffset="281174.1925">15910 9190 0,'0'0'16,"36"53"-16,-19-18 0,18 71 16,-35-53-1,0 17-15,0-17 16,0 18-16,-17-18 0,-36 70 16,18-70-16,-36 35 15,36-52-15</inkml:trace>
  <inkml:trace contextRef="#ctx0" brushRef="#br0" timeOffset="281600.3514">13899 7955 0,'0'0'16,"-35"53"-16,35-18 0,-17 1 15,17-1-15,17 18 0,1 0 16,17 0-16,0 0 0,18-18 15,88 53-15,-70-70 16,123 17-16</inkml:trace>
  <inkml:trace contextRef="#ctx0" brushRef="#br0" timeOffset="281952.2989">15928 7250 0,'0'0'16,"35"53"-16,0-1 15,36 37-15,-36-36 16,36 52-16,-36-52 16,-17 0-16,-1 53 15,-17-53-15,0 18 16,0-19-16,-17 1 0,-36 53 15</inkml:trace>
  <inkml:trace contextRef="#ctx0" brushRef="#br0" timeOffset="284238.5994">17392 15734 0,'0'-35'15,"-18"17"1,-35 0-16,36 1 16,-54 17-1,18 35-15,18-17 0,-53 87 16,53-52-16,-1 0 16,1 71-16,35-89 15,18 0-15,17 1 0,53-1 16,-35-35-1,0-18-15,53-17 16,-53 0-16,-18-18 16,-17 17-16,-1-16 0,-17-37 15,-17 36-15,-19-17 16,19 52-16,-19 18 16,36 18-1,0 52-15,18-17 16,17-17-16,36 34 15,-36-35-15,53 18 16,-52-35-16,-1 0 0,-17-1 16,-1-17-16</inkml:trace>
  <inkml:trace contextRef="#ctx0" brushRef="#br0" timeOffset="284549.6213">17833 15011 0,'0'0'16,"0"17"-16,-18 1 15,1 17-15,-1 1 0,0 16 16,-17-16-16,0 34 15,35-52-15,-18 17 16,18-17-16,0-1 0,35 19 16,1-19-16,-1 1 15,36 0-15,-36-1 16,-18-17-16,19 18 0,-19 0 16,1-18-16,0 0 15</inkml:trace>
  <inkml:trace contextRef="#ctx0" brushRef="#br0" timeOffset="284738.1222">18045 15275 0,'17'0'16,"19"0"-1,16 0 1,-16 0-16,34 0 15,-34 0-15,-19 0 0,18 0 16,-52 0 0,-1 0-1</inkml:trace>
  <inkml:trace contextRef="#ctx0" brushRef="#br0" timeOffset="284938.1626">18186 15117 0,'0'0'0,"-18"0"0,18 17 0,0 18 16,0 18-16,18-17 15,-18-1-15,17 0 0,19 0 16,17 1 0,-36-19-16,18 1 0,18 0 15,-35-1-15,17-17 16</inkml:trace>
  <inkml:trace contextRef="#ctx0" brushRef="#br0" timeOffset="285227.6913">18450 15046 0,'0'0'16,"-17"0"-16,17 18 0,17-1 15,19 36 1,-1-35 0,0-1-16,0-17 0,36 36 15,-36-19-15,36 1 16,-54-18-16,19 35 16,-36 1-1,-36-1-15,19 0 16,-18-17-16,-54 70 15,54-35 1,-18-18 0</inkml:trace>
  <inkml:trace contextRef="#ctx0" brushRef="#br0" timeOffset="286383.8834">19156 15946 0,'-18'0'16,"36"0"-1,-1 0 1,19 17-16,17 1 15,-18-1-15,0-17 16,1 18-16,16-18 16,-16 18-16,-1-18 0,-35 17 15,-18-17 1</inkml:trace>
  <inkml:trace contextRef="#ctx0" brushRef="#br0" timeOffset="286508.7152">19226 16210 0,'89'18'16,"-178"-36"-16,231 36 0,-90-18 0,37 0 15,-54 0-15</inkml:trace>
  <inkml:trace contextRef="#ctx0" brushRef="#br0" timeOffset="288380.9197">20232 16422 0,'0'17'0,"0"1"15,0 0-15,0-36 16,0 0-1,0-17-15,0 0 0,-18-36 16,18 18 0,0 18-16,-17-18 0,-1 0 15,18-17-15,-35-54 16,17 54-16,-35-36 16,35 53-16,18 0 0,-17 18 15,-18-18-15,35 0 16,-18 53-1,36-35-15,-18 17 16,52 0-16,-16-17 16,-1 17-16,71-17 15,17 18 1,-52-1-16,70 0 16,-88 1-16,35 17 15,-70 17-15,17 19 16,-17-19-16,-18 36 15,0-18-15,0 18 16,0-35-16,0 35 16,17-35-16,1-18 15,0 17-15</inkml:trace>
  <inkml:trace contextRef="#ctx0" brushRef="#br0" timeOffset="288935.93">20867 16369 0,'0'-18'15,"0"1"-15,0-1 0,0 0 16,0 1-1,0-1 1,-18 18 0,1-18-1,-1 18-15,-17 18 16,-1 0 0,1 17-16,17 0 15,18 36-15,0-36 16,53 0-16,-17-17 15,69-18 1,-69 0-16,52-35 16,-70-1-16,-1-16 15,-17 16-15,-17 19 0,-36-36 16,0 35-16,17 18 16,-16-18-16,16 18 0,-52 18 15,70-18 1</inkml:trace>
  <inkml:trace contextRef="#ctx0" brushRef="#br0" timeOffset="290970.1336">21414 15981 0,'0'0'0,"17"0"0,36 17 16,0-17-1,53 0-15,-36-17 16,36 17-16,-53-18 15,18 18-15,-54-17 16</inkml:trace>
  <inkml:trace contextRef="#ctx0" brushRef="#br0" timeOffset="291150.581">21802 15804 0,'0'0'0,"-18"36"15,-17-1-15,-1 36 16,1-36-16,-18 35 16,36-34-16,-19-1 15,36-17-15,-17-18 16</inkml:trace>
  <inkml:trace contextRef="#ctx0" brushRef="#br0" timeOffset="291313.2653">21625 15734 0,'0'0'16,"36"70"-16,-19-17 0,1-17 0,52 17 16,-34-18-1,-1 0-15,0-17 0,-17-1 16,17 19-16</inkml:trace>
  <inkml:trace contextRef="#ctx0" brushRef="#br0" timeOffset="292129.0333">22754 15734 0,'-53'-18'15,"106"36"-15,-123-53 0,34 35 16,-17 0-16,18 17 0,-35 54 16,34-18-1,1 70-15,35-70 16,18 0-16,52 35 15,-17-52-15,18-1 0,-1-18 16,71 1-16,-70-18 16,35 0-1,-89-18-15,1 1 0</inkml:trace>
  <inkml:trace contextRef="#ctx0" brushRef="#br0" timeOffset="292552.1792">23336 15117 0,'36'-18'0,"-72"36"0,89-54 16,-70 54-1,-1 17-15,0 0 16,-17 1-16,-36 34 15,54-17-15,-18-18 16,17-17-16,0 17 16,18-17-16,0 0 0,36-1 15,-19 1-15,54 0 16,-36-1-16,36 1 16,-54 0-16,18-1 15,-35 1-15</inkml:trace>
  <inkml:trace contextRef="#ctx0" brushRef="#br0" timeOffset="292841.248">23566 15363 0,'0'0'0,"35"-17"15,-18 17-15,1 0 16,35-18 0,-18 18-16,36 0 15,-53 0-15,52 0 16,-52 0-16,-1 0 15,-34 0-15,-1 0 16</inkml:trace>
  <inkml:trace contextRef="#ctx0" brushRef="#br0" timeOffset="293070.3571">23724 15169 0,'18'0'15,"-18"18"-15,0 17 16,0 1 0,0-19-16,0 19 0,0 16 15,0-16-15,18-1 16,-1-17-16,19-1 0,-19 1 16,18-18-16,-17 18 0,35-18 15,-18-18-15,1 0 16</inkml:trace>
  <inkml:trace contextRef="#ctx0" brushRef="#br0" timeOffset="293404.2854">24059 15134 0,'0'0'16,"-17"0"-16,17 18 15,35-1 1,0 1-16,54 17 16,-54-35-16,18 18 0,-18 0 15,53-1-15,-52 1 16,-19 0-16,1-1 0,-1 1 15,-34-1-15,-18 36 16,-1-35 0,1 17-16,-53 18 15,52-17-15,-52 34 16,71-52-16,-19 17 0,19-17 16</inkml:trace>
  <inkml:trace contextRef="#ctx0" brushRef="#br0" timeOffset="301433.5532">31415 6773 0,'0'0'0,"18"-17"0,34-1 16,-16 0-16,70 18 15,-71 0-15,71 18 16,-53 0-1,35 17-15,-53-17 16,0-1-16,1 36 16,-19-35-16,-17 17 15,0 18-15,0 0 0,-53 88 16,36-70-16,-19 17 16,1 106-16,17-88 15,-34 123-15,34-106 16,0-17-16,1 18 0,-19-18 15,19 105 1,-1-123-16,18 1 0,0-19 0,18 1 16,17 70-1,-17-88-15,17 0 0,35 35 16,-34-53-16,-19 0 16,19-17-16,-19 0 15,1-18-15,-36 0 31,1 0-15,-1 0-16,0 0 16,-17 0-16,17 0 15,-17 35-15,18-17 16,-19 52 0,19-35-16,-19 54 15,36-36-15,-17 88 16,17-71-16,0 89 15,0-53-15,0-18 0,17 124 16,1-89 0,17 89-16,-35-106 15,36 70-15,-19-88 16,1 53-16,-1-88 16,-17 53-16,0-53 15,-17-18-15,17 1 0,-18 16 16,-35 19-1,18-36-15,-53 36 16,53-18-16,-1-18 16,1 0-16,0 1 0,-36 17 15,54-36-15,-19 18 16,19-35-16,-1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10:28.2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12665 15840 0,'-18'0'16,"0"-18"-1,1 18 17,34 0-17,19 18 1,17-18-16,0 0 16,-1 0-16,19 0 0,105 0 15,-87 0-15,16 17 16,142 1-16,-123-18 15,158 0-15,-123 0 16,141-35-16,-159 17 16,106-17-1,-159 17-15,0 1 0,-35-1 16,0 18-16,-18 0 16,-35 18-16</inkml:trace>
  <inkml:trace contextRef="#ctx0" brushRef="#br0" timeOffset="7078.4705">8361 2699 0,'-18'-18'16,"18"36"15,18-1-15,-18 1-16,0 35 16,0-18-1,0 18-15,0 0 16,0 0-16,0 0 0,0 70 15,0-52-15,17 70 16,-17-70-16,0 70 16,0-53-16,0-18 15,18 1-15,-18 0 0,0-1 16,0 18-16,0 53 16,0-70-16,0 70 15,0-70-15,0 17 16,0-18-16,0 1 0,0 52 15,0-52-15,0 0 16,0-19-16,18 19 0,-18 35 16,0-53-16,17 0 15,-17-18-15,0 18 0,0 0 16,0 53 0,0-71-16,0 53 15,0-70-15,0 35 16,0-36-16,0 1 15,0 0-15,0-1 0,0 1 16,-17-18 31,17-18-31,-18 18-1,0-17 1,1 17-16,-18-18 15,17 18-15,-17-18 16,17 18-16,-17 0 16,17-17-16,-17 17 0,17 0 15,-52-18 1,52 0-16,-17 18 0,-18 0 16,18 0-16,-36 0 15,18 0-15,-35 0 16,35 0-16,-53 0 15,53 0-15,-17 0 16,-1 18-16,1-18 0,-1 0 16,-88 18-16,89-18 15,-19 0-15,1 17 0,0-17 16,-18 0-16,-88 18 16,88-18-16,-105 0 15,123 0-15,-18 0 0,0 0 16,-123 0-1,123 0-15,0 0 0,0 0 16,-17-18-16,17 18 0,-106 0 16,106-17-1,0 17-15,1 0 0,-19 0 0,18-18 16,-105 18 0,105 0-16,-106-18 15,89 18-15,-89 0 16,106 0-16,0 0 15,0 0-15,1 0 0,-89 0 16,105 0-16,-69 0 16,87-17-16,18 17 15,-17 0-15,-36-18 16,71 0-16,-36 1 16,36-1-16,-1 18 0,19 0 15,-1 0-15,-17-17 16,17 17-16,1 0 15,-1 0 1,18 17 15,0-34 16,-18-1-31,18-17-16,0 17 0,0-17 15,-17-18 1,17 18-16,-18-18 0,18 17 16,0-52-16,-18 35 15,18-17-15,-35-54 16,35 54-16,-18-1 0,1 1 16,-1-1-16,18 0 0,-17-52 15,17 70-15,0-70 16,0 52-1,-18-70-15,18 70 16,0 1-16,0-1 0,-35-105 16,17 70-1,0-70-15,1 87 16,-1 36-16,-17-52 16,35 52-16,-18 0 15,18 18-15,0-1 16,0 1-16,18 0 15,-18-1-15,0 1 0,17-18 16,-17 18-16,18-18 16,-18 35-16,18 1 15,-18-1 1,17 18-16,-17-18 0,36 18 16,-36-17-16,35 17 15,-17 0-15,-1-18 0,54 1 16,-36 17-16,0 0 15,1 0-15,16 0 0,37-18 16,-36 18-16,0 0 16,-1 0-16,-16 0 15,17-18-15,0 18 0,52 0 16,-34 0-16,-18 0 16,0 18-16,53-18 15,17 18 1,-52-18-16,17 0 0,53 17 15,-53-17-15,53 18 16,-88-1-16,18-17 16,-1 18-16,71-18 15,-70 0-15,88 0 16,-89 0-16,18-18 0,1 18 16,-19-17-16,18 17 0,53-18 15,-70 18 1,53 0-16,-54 18 15,71-18-15,-70-18 16,70 1-16,-71 17 16,54-18-1,-54 0-15,54 18 16,-54 0-16,72 0 16,-72-17-16,18 17 15,1-18-15,-1 18 0,0-18 0,0 1 16,88-19-1,-87 36-15,-1-17 0,-18-1 16,1 18-16,70 0 16,-88 0-16,88 0 15,-70 0-15,-18 0 0,70 0 16,-70 18-16,0-18 16,-18 0-16,53 17 15,-70-17-15,17 0 16,-17 18-16,0-18 15,-1 18-15,1-18 16,17 17 0,-17-17-16,35 0 0</inkml:trace>
  <inkml:trace contextRef="#ctx0" brushRef="#br0" timeOffset="7729.2531">7796 2381 0,'-17'0'16,"17"18"15,17 0-31,1-18 16,17 17-16,1 1 0,-1-18 15,53 17 1,-53-17-16,18 0 0,35 18 16,-70-18-16,17 18 15,-17-18-15,0 17 0,17-17 16,-35 18-16,18 0 15,-18-1 1,-18-17 15,18 36 63,-18-1-94,18 0 16,0 0-16,0 36 15,-17-53-15,17 17 0,0 0 16</inkml:trace>
  <inkml:trace contextRef="#ctx0" brushRef="#br0" timeOffset="9749.0464">14446 7003 0,'0'-18'16,"-17"18"15,17-18-15,-18 18 15,0 0 16,18-17-31,-17 17-1,-1 0 1,0 0-1,1 0-15,-1-18 16,1 18 0,-19-18-16,19 18 15,-1 0-15,0 0 16,-17 0-16,17 0 0,-35 0 16,18 0-16,-53 0 15,53 18-15,-18-18 16,0 0-16,-53 0 15,53 0-15,-88 0 16,88 0-16,0 0 0,-17-18 16,34 18-16,-17 0 0,1 0 15,-37 0 1,19-17-16,52 17 16,-17 0-16,17 0 0,-17 0 15,17 0-15,1 17 16,-36-17-1,35 18-15,0-18 0,18 18 0,-17-18 16,-1 17 0,18 1-16,0 0 15,18 17 1,-18-17 0,0-1-16,0 18 0,0 36 15,0-18-15,0 35 16,0-35-16,0 0 15,0 18-15,17 52 16,-17-70-16,18 88 16,-18-88-16,0 18 0,18-19 15,-18 1-15,0 0 0,0-17 16,17 52 0,-17-71-16,0 19 15,0-19-15,0 1 0,18 0 0,0-1 16,-1-17-1,1 0-15,0 18 0,17-18 0,35 0 16,-34 0 0,17 0-16,17 0 0,1 0 15,70 0-15,-53 0 16,0 0-16,18 0 0,106 0 16,-1-18-1,-122 18-15,-1 0 16,0 0-16,53 18 15,-88-18-15,53 0 16,-53 0-16,0 0 0,-18 0 16,0 0-16,1 0 0,-19 0 15,18 0-15,-17 0 0,0 0 16,-36-18 15,0 1-31,18-1 16,-35-35-1,35 18-15,-17-53 16,17 35-16,0-88 16,0 52-16,0-87 15,0 88-15,17-53 16,1 70-16,-18 18 16,17 0-16,1 0 0,0 18 0,-1-36 15,1 36 1,-18 18-16,18-1 0,-18 0 15,0 1-15,-18-19 16,-17 19-16,-36 17 16,18 0-16,-35 0 0,0 17 15,-18 1-15,-17 0 0,-107-1 16,19-17 0,122 0-16</inkml:trace>
  <inkml:trace contextRef="#ctx0" brushRef="#br0" timeOffset="36891.4433">6844 9860 0,'18'-17'16,"-1"17"-16,-17-18 16,0 0-1,-17 1 1,-1-1-16,0 0 16,1 18-16,-36-17 15,17-1-15,1 0 16,0 18-16,-71-17 15,35 17-15,19 0 0,-19 0 16,18 0-16,-70 0 16,52 0-16,1 0 15,-54 0-15,53 0 16,-52 0-16,52 0 16,-52 17-16,52-17 15,-52 36 1,70-19-16,0-17 0,18 18 15,-18 17-15,-35 1 16,52-1-16,-34 0 16,35 0-16,-1-17 0,-17 35 15,18-18-15,18 0 16,-36 36 0,35-36-16,-17 1 0,17-1 15,-17 53-15,17-53 16,0 18-16,18-17 0,-17 16 15,17 1-15,0 53 16,0-53-16,17 0 16,-17 0-16,18 0 0,17 53 15,-17-53-15,17 17 16,-17-17-16,17 0 0,36 53 16,-18-53-1,-18 0-15,18-18 0,17 18 16,-17 0-16,106 35 15,-88-53-15,123 18 16,-88-18-16,105-17 16,-87 0-16,105-18 15,-17-18 1,-89 0-16,71-34 16,-123 16-16,87-52 15,-87 35-15,0-17 0,-19-1 16,-16 0-16,34-87 15,-52 52-15,-18 0 0,-18-17 16,-52-142 0,17 124-16,-35-71 15,35 142-15,-18 17 16,18 17-16,-17 1 0,17 18 0,-71-1 16,71 0-16,18 18 15,17-17 1</inkml:trace>
  <inkml:trace contextRef="#ctx0" brushRef="#br0" timeOffset="37692.9918">10089 9790 0,'-17'-36'15,"34"72"-15,-52-89 0,0 17 16,0 19 0,-36-19-16,18 36 15,-70-17-15,52 17 16,-17 0-16,-106 53 16,106-18-16,-106 36 15,0 34 1,105-34-16,1 0 0,0-1 15,35 18-15,0 0 0,-17 107 16,34-107 0,36 18-16,18-1 0,17 1 15,71 106-15,-18-106 16,1 0-16,105 70 16,-89-88-16,19-17 15,-18-1-15,17-34 0,1-1 0,-1 0 16,18-35-16,0 0 15,124-53-15,-142 18 0,1-36 16,105-70 0,-141 53-16,-17-18 0,35-105 15,-89 87-15,1 1 16,-36-19-16,1-16 16,-36 17-16,-53-124 15,35 177-15,-87-71 16,70 124-16,-107-36 15,107 71-15,-18-17 16,18 17-16,18 17 0,-36-17 16</inkml:trace>
  <inkml:trace contextRef="#ctx0" brushRef="#br0" timeOffset="38400.4033">14146 9790 0,'-88'-18'16,"176"36"-16,-229-54 0,71 36 0,17-17 16,-18 17-16,1-18 0,-1 18 15,1 0-15,-107 53 16,89-18-16,0 1 0,-106 69 16,106-16-1,-18-19-15,18 18 0,-18 18 16,18-18-16,-1 18 0,-16 123 15,69-123-15,19 18 16,17-18-16,35 17 16,18 1-16,123 105 15,-70-123-15,159 35 16,-124-106-16,17 0 0,19-35 16,-1 0-16,18-17 0,159-89 15,-177 35-15,142-105 16,-195 88-16,36-124 15,-106 106 1,-18-17-16,-35-124 16,-35 106-16,-106-124 15,53 142-15,-36 17 0,1 35 16,-124-35 0,106 71-16,-106 18 15,141 17-15,-35 35 16,106-18-16</inkml:trace>
  <inkml:trace contextRef="#ctx0" brushRef="#br0" timeOffset="39055.9684">18098 9684 0,'0'0'0,"-36"-18"16,1 18-16,-106-18 16,53 18-16,-106 18 15,88 17-15,-18 1 0,18-1 16,-123 71-1,123-18-15,18-17 0,-18 34 16,36-16-16,-18 16 0,35 1 16,-36 106-16,72-106 15,52 123-15,18-105 16,70 87 0,-34-105-16,-1 0 15,176 35-15,54-70 16,-159-36-16,193-35 15,-157-35-15,157-89 16,-211 53-16,1-17 16,-37 0-16,-16-18 0,-37 0 15,19-123-15,-71 88 16,-88-141-16,0 105 16,-18 19-16,-159-142 15,106 194-15,1 18 16,-142-18-16,159 88 15,0 18-15,-71 36 16,141-1-16</inkml:trace>
  <inkml:trace contextRef="#ctx0" brushRef="#br0" timeOffset="39802.0078">21572 9807 0,'0'0'16,"-53"-53"-16,18 36 0,-18-1 0,-53 0 16,36 18-16,-71 36 15,53-19-15,-106 72 16,88-37-1,-124 90-15,125-72 16,-89 124-16,105-88 16,36 0-16,18 0 0,18-1 15,34 125 1,54-124-16,105 123 16,-52-106-16,17-34 0,176 87 15,-140-123-15,-1-18 16,18 0-16,176-17 15,-193-53-15,176-53 16,-195-1-16,-17 1 16,-17-18-16,35-105 15,-124 87-15,-53-158 16,-52 123-16,-1 18 0,-35 0 16,-35 18-16,0 17 0,-18 18 15,1 35-15,-142 0 16,176 53-16,1 0 15,35 35-15,-1-17 0,37 17 16</inkml:trace>
  <inkml:trace contextRef="#ctx0" brushRef="#br0" timeOffset="40579.0752">31168 8643 0,'0'124'0,"0"-248"0,0 318 15,35-53-15,-17-88 16,35 18 0,-36-54-16,36-17 15,-53-17-15,18-54 16,-18 18-16,-18-70 16,1 52-16,-1 1 15,0-1-15,1 18 0,-1-53 16,18 89-16,18-19 15,17 36-15,-17 18 16,35 17-16,-18 1 16,-17-1-16,-18 0 15,17 0-15,-17 1 0,-17-1 0,17-17 16,-18-1-16,-17-17 0,-1 18 16,19 0-1,17-1-15,0 1 16,53 17-1,-36-17-15,54 17 16,-36-17-16,-17-1 16,17-17-16,18 0 15</inkml:trace>
  <inkml:trace contextRef="#ctx0" brushRef="#br0" timeOffset="40971.2793">31803 8802 0,'0'0'16,"0"88"-16,-18-53 0,18-17 0,0 0 15,-17-1-15,17-34 32,0-36-32,17 17 15,-17 1-15,18-18 0,17-35 16,-17 53-16,-1-36 15,1 71-15,0 18 16,-18 52 0,17-34-1,1 52-15,0-53 16,17 36-16,-17-36 16,-1 0-16,1-17 15,0-18-15,-1 0 0,1-35 16,-18-1-1,0 1-15,0 0 0,0-18 16,-18 0-16,1-35 16,-1 35-16,0-18 15,18 54-15</inkml:trace>
  <inkml:trace contextRef="#ctx0" brushRef="#br0" timeOffset="41386.4099">32332 8819 0,'0'71'15,"18"-36"-15,-18 1 16,0-19-16,0 1 16,0-36-16,0-35 15,0 18 1,0-18-16,17 0 0,-17 18 15,18-18-15,0-53 16,-1 53-16,1 0 16,-18 36-16,18 17 15,-18 35 1,17 0-16,1 1 0,17 34 16,-17-35-16,35 1 15,-18-1-15,-17-35 16,-1 18-16,1-18 15,0-18-15,-18 0 16,0-35 0,-18 18-16,18 0 0,-35-53 15,17 35-15,18 0 16,-18 17-16,18 19 0,0-1 16,-17 18-16,17 18 15,17-18-15</inkml:trace>
  <inkml:trace contextRef="#ctx0" brushRef="#br0" timeOffset="41976.7672">31591 9843 0,'18'-71'0,"-36"142"0,54-177 15,-36 53 1,-18 53-16,0 0 0,1 0 16,-19 35-16,1 0 15,0 18-15,0 0 0,-1 53 16,36-53-16,0-18 0,36 36 15,-19-36 1,36-17-16,-18-18 0,18 17 16,-17-17-16,52-17 15,-53-1-15,18-35 16,-35 35-16,-18-17 16,0 18-16,-18 17 15,0 0-15,1 0 0,-1 35 16,0 0-16,18 18 15,0-18-15,18 18 16,17-35-16,1 17 16,-1-17-16,0-1 15,-17-17 1,-1 0-16</inkml:trace>
  <inkml:trace contextRef="#ctx0" brushRef="#br0" timeOffset="42420.3516">32050 10089 0,'18'89'15,"-36"-178"-15,36 231 0,-1-72 16,1-35-16,-1-17 16,-17 17-16,18-35 0,-18-17 15,-18-1 1,18-17-16,-17-18 0,-1-53 15,1 53-15,17-70 16,0 52-16,35-52 16,0 87-16,-17 19 15,17-1-15,-17 36 16,17-1-16,-17 1 0,-1 53 16,-17-36-16,-17 18 15,-1-18-15,0-17 16,-17 17-16,17-35 0,-17 18 15,0-18 1,52 17 15,36 1-31,-35 17 16,53 0-16,-54 1 16,36-1-1,-18-17-15,1 17 16,-19-35-16,1 17 15,0-17-15</inkml:trace>
  <inkml:trace contextRef="#ctx0" brushRef="#br0" timeOffset="42770.3419">32579 9913 0,'0'0'15,"-18"71"-15,18-18 16,0-1-16,18 37 16,0-36-16,-1-18 15,19 0-15,52 18 16,-53-53-16,36 0 0,-54-18 16,19 1-16,-19-19 15,18-52-15,-35-35 16,0 70-16,0 0 15,0 0-15,-17 0 16,17 36-16,-18 34 16,18 54-1,18-36-15,-18 18 0,35 53 16,-17-53 0,17 17-16,-17-17 0,17 0 15,-17-18-15,-18 54 16</inkml:trace>
  <inkml:trace contextRef="#ctx0" brushRef="#br0" timeOffset="43338.8244">31327 10971 0,'0'53'16,"0"-17"-16,0-1 16,0 71-16,0-36 15,17 36-15,1-53 16,0-18-16,-1 1 15,19-19-15,16 36 16,-16-53-16,34 0 16,-34 0-16,16-35 15</inkml:trace>
  <inkml:trace contextRef="#ctx0" brushRef="#br0" timeOffset="43632.6342">31909 11060 0,'0'0'15,"-18"-36"-15,0 36 0,-34 0 16,34 18-16,0 0 16,1 17-16,17 0 0,0 36 15,17-36-15,36 53 16,-35-53-1,17 1-15,0 34 16,-17-52-16,0 0 16,-36-18-1,-17 0-15,-1 0 16,19 0-16,-18 0 16,17-18-16,-17 18 0,35-18 15,-18 18-15</inkml:trace>
  <inkml:trace contextRef="#ctx0" brushRef="#br0" timeOffset="43922.8296">32120 11201 0,'0'0'15,"36"-18"-15,-19 18 0,19-18 0,17 1 16,-18 17-1,0 0-15,-17-18 0,35 18 16,-71 0 15,0 35-15,1 1-16,-1-1 0,18 0 16,0 18-16,-18 35 15,36-35-15,-18 0 0,18-18 16,17 36-1,-17-36-15,-1-17 0,1-18 16</inkml:trace>
  <inkml:trace contextRef="#ctx0" brushRef="#br0" timeOffset="44383.2288">32579 11307 0,'0'0'16,"0"105"-16,0-69 0,18 17 15,-1-36-15,1-17 16,0-53 0,-18 18-1,17 0-15,-17-53 16,18 35-16,-18 17 0,0 1 15,0 17-15,18 1 16,-18 34-16,0 1 16,17 0-16,-17 17 0,35 36 15,-17-36-15,17 0 16,-17-17-16,17-1 16,1-17-16,-1-17 15,18-19 1,-36 1-16,36-18 15,-35 36-15,0-1 16,-1 18-16,1 18 16,-18-1-16,17 54 15,-17-36-15,18 18 16,0-18-16,-1 1 0,1 34 16,0-52-16,-18 17 15</inkml:trace>
  <inkml:trace contextRef="#ctx0" brushRef="#br0" timeOffset="45443.7093">26000 9948 0,'0'0'0,"17"-17"0,1-36 15,-18 35 1,0-17-16,-18 0 15,-17-1-15,0 19 16,-71-19 0,35 19-16,-17 17 0,-88 0 15,70 0-15,-106 35 16,89 0-16,-124 36 16,141-18-16,-17 0 15,17 0-15,-71 70 16,89-52-16,35-1 0,18 18 15,0-17-15,-1 123 16,19-88-16,34 105 16,19-105-16,-1 0 15,18 0-15,35 0 0,-17 0 16,35-18-16,123 53 16,18-35-1,-124-53-15,1-18 0,17-17 16,106-1-16,-124-17 15,-17-17-15,0-1 0,88-70 16,-18-18 0,-105 53-16,-18 0 0,35-88 15,-70 53 1,-1 0-16,-17-18 0,-17-159 16,-19 124-16,-69-106 15,52 141 1,0 0-16,0 36 0,-71-54 15,54 72-15,-54-19 16,89 53-16,-18-17 16</inkml:trace>
  <inkml:trace contextRef="#ctx0" brushRef="#br0" timeOffset="46200.3082">29739 9772 0,'0'0'15,"-53"-18"-15,18 1 0,0-1 16,-18 0-16,-53 18 16,35 0-16,1 0 15,-18 0-15,-1 18 0,1 0 0,-18 17 16,18 0-16,-123 71 15,105-35-15,-88 87 16,123-69-16,1-1 16,17 18-16,17-1 0,19 1 15,-1 106 1,36-89-16,70 89 16,-35-88-16,35-19 0,0-16 15,142 69-15,-107-87 16,18-18-16,18 0 0,158-18 15,-140-35-15,-1 0 16,1-35-16,-1-1 16,-17-34-16,141-54 15,-195 54-15,-16-1 0,-36 1 16,-1-18-16,-16-159 16,-36 105-16,-36-16 0,1-1 15,-88-176 1,52 194-16,-17 17 0,0 18 15,-18 36-15,-123-54 16,87 71-16,1 36 0,-123 34 16,123 19-16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284FA-3F74-433B-82E6-0E86B05A2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CD83DC-8009-4E4D-9F88-0720887F9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49806-802B-4107-AC27-8EE1539C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13D60-D17A-42FB-A0C3-7AD22595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E4FE7-ECE7-475D-AE4B-FF89D8CB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4759C-EEC3-40DD-A2BE-47060CF9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063F43-3F08-4D38-B691-33904DA82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CDBDD2-4B24-4B92-9B2B-25082CEE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948294-3506-4A02-9E12-69C8C50F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0EFF9-A125-4509-A64D-C74D461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37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6C68E3-E61E-45CC-964C-BE0E0F5B0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0B2D78-798F-4B20-BA6B-1078754FC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3BE89-C4ED-48A2-961C-32CF79AE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02409F-535E-490F-9D58-C68EB2B4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6E935-6A8A-46FA-88B5-4704862C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4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BE43F-14BD-4327-9755-648FE6BF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059D7-30D1-493C-96C2-A2C3C689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3C7BEE-54E3-418F-BD7A-E29E6896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135AA-0319-4366-A41A-BF508659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15BBA-31F2-447E-8D90-8C967FC7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31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9F08-034F-428D-B08B-75EE3081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6D5DDE-67BE-471F-869A-002FA6C72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B805F-0E55-4C50-9A5D-D1043CF5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38C06-F29D-41FB-923F-44CB9950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51234-C91B-4FA3-9C4C-652B6E7B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1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D2F94-98FE-4606-89F6-CD961610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A0951-CBF0-47A6-945C-F5E7205E5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900A97-BB8E-41A9-A0D8-8108CCCF2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552577-9D78-43A2-AA98-7F598E91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F4E457-507E-4AAD-B800-97A788D0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4FEFD-05E6-4CC4-874E-BFCE2880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98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7F889-0648-4F91-9AB9-4639EA39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52B0A-F41D-4372-859D-26EB380EF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3FAE2E-1150-44DE-93E6-E4286F734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41E7B8-926B-4644-A324-1598F530A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95313D-319A-427C-A124-A9AC82C26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0C2913-981A-4241-9076-D838F736D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B62F04-78C9-4F54-A84C-B699691C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25097F-FC95-4D81-A2B8-48E5B0E1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30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72BFD-918B-4318-9470-F472A101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1A17ED-16A0-4E2E-8620-1E823819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7E8251-451D-46D0-B680-23D0494F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CD152C-EFDB-4982-A720-49CAEDBA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2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05B9B8-AEAA-48A4-A7DA-FBC43163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C77E06-CCA0-47EA-A630-9427FFB3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79494D-85E1-489D-ACE5-7F98EFFA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30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3A124-9BD3-432F-8029-23920395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08BBE-A3A8-49CB-9417-E54006AD2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BB2739-3BE6-4EF7-BB0C-6D1FBE7D4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4273D4-A9FB-40C8-AC8F-9648F527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0117D3-C644-4E5B-9E2C-67952F31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84584-E6E6-49F1-BAD2-88D3DF51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55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D2A8F-BD0D-43ED-A0FB-A3A73878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78BC1B-E591-4FB7-8674-C7DFAF657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83BB13-FB10-4BDB-8919-CA0A14089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E460AB-32DB-4AC8-A23B-8B0AB044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2A5346-BCFB-4696-870B-AAAD4421E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03B58-BCF7-42F3-AE59-A178395B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60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8039D1-90AA-4BD2-9B92-0AF285D9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448380-736F-45DA-A615-0B0A59101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CB8E6-5EE3-42EF-A9FA-17E353733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DF704-E1A2-435E-A0F4-2E93509B9F51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AF184C-0062-4F95-A59E-52C87AD6F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92292-F0A6-496A-8820-E89B19C92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D3B55-4468-4C94-80F1-3DCF7EF7C7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9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customXml" Target="../ink/ink7.xm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3" Type="http://schemas.openxmlformats.org/officeDocument/2006/relationships/image" Target="../media/image311.png"/><Relationship Id="rId12" Type="http://schemas.openxmlformats.org/officeDocument/2006/relationships/image" Target="../media/image12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1.png"/><Relationship Id="rId1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110.png"/><Relationship Id="rId5" Type="http://schemas.openxmlformats.org/officeDocument/2006/relationships/image" Target="../media/image52.png"/><Relationship Id="rId10" Type="http://schemas.openxmlformats.org/officeDocument/2006/relationships/image" Target="../media/image100.png"/><Relationship Id="rId4" Type="http://schemas.openxmlformats.org/officeDocument/2006/relationships/image" Target="../media/image41.png"/><Relationship Id="rId9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9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5D4EB0-A25F-4F3A-9F00-1BCB6BA8B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95262"/>
            <a:ext cx="114681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A63A9C-6BBA-4BBC-BF8A-8FBC0154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90500"/>
            <a:ext cx="114681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4F31B7-C985-4CB5-922F-ADAF236E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58B96D-24FC-4B30-AB8C-A9E7AF29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4787"/>
            <a:ext cx="11439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2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EB8DEA-2282-4951-A319-BA231492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4787"/>
            <a:ext cx="11439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4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46D26D-E5EB-4271-AE03-5E508162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025"/>
            <a:ext cx="11430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5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8627B1-6AFD-4B2B-944A-C1C11E32C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1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8E314D-7A80-47BF-AEBF-41270CF7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90500"/>
            <a:ext cx="114585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949B46-8877-4EFC-A56F-106B7C49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9550"/>
            <a:ext cx="114681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A1793F-7798-4711-A21A-7C7D793D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0025"/>
            <a:ext cx="114490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40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language modelling?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1" y="1139111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02379" y="1774837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pair salad.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2379" y="247869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pear salad.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pair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pear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blipFill rotWithShape="0">
                <a:blip r:embed="rId3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14:cNvPr>
              <p14:cNvContentPartPr/>
              <p14:nvPr/>
            </p14:nvContentPartPr>
            <p14:xfrm>
              <a:off x="1117440" y="2190600"/>
              <a:ext cx="8312760" cy="316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080" y="2181240"/>
                <a:ext cx="833148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4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61F452-BA72-4C26-B1D2-789071E7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95262"/>
            <a:ext cx="114490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Language modelling with an RNN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423" y="1259859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large corpus of english text.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423" y="3153627"/>
            <a:ext cx="897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423" y="5232062"/>
            <a:ext cx="1052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&lt;EOS&gt;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14:cNvPr>
              <p14:cNvContentPartPr/>
              <p14:nvPr/>
            </p14:nvContentPartPr>
            <p14:xfrm>
              <a:off x="482760" y="1739880"/>
              <a:ext cx="11366640" cy="468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1730520"/>
                <a:ext cx="1138536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RNN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33" y="4350309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 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14:cNvPr>
              <p14:cNvContentPartPr/>
              <p14:nvPr/>
            </p14:nvContentPartPr>
            <p14:xfrm>
              <a:off x="291960" y="177840"/>
              <a:ext cx="11710080" cy="581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00" y="168480"/>
                <a:ext cx="11728800" cy="58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Sampling novel sequences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Sampling a sequence from a trained RNN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9341D-AAD6-45E7-8660-2DC57F30CD6A}"/>
              </a:ext>
            </a:extLst>
          </p:cNvPr>
          <p:cNvGrpSpPr/>
          <p:nvPr/>
        </p:nvGrpSpPr>
        <p:grpSpPr>
          <a:xfrm>
            <a:off x="1553340" y="849739"/>
            <a:ext cx="8579201" cy="2671937"/>
            <a:chOff x="1358185" y="1412749"/>
            <a:chExt cx="8844723" cy="2883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blipFill>
                  <a:blip r:embed="rId2"/>
                  <a:stretch>
                    <a:fillRect r="-6504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/>
            <p:cNvSpPr/>
            <p:nvPr/>
          </p:nvSpPr>
          <p:spPr>
            <a:xfrm>
              <a:off x="2921237" y="2593791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blipFill>
                  <a:blip r:embed="rId3"/>
                  <a:stretch>
                    <a:fillRect r="-7317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49117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637725" y="333753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8826838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blipFill>
                  <a:blip r:embed="rId4"/>
                  <a:stretch>
                    <a:fillRect t="-17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flipV="1">
              <a:off x="9215446" y="336482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9225166" y="2021331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3296035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623905" y="197664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blipFill>
                  <a:blip r:embed="rId8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blipFill>
                  <a:blip r:embed="rId9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>
              <a:off x="3779356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09445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833654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5600914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5989522" y="336876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 flipV="1">
              <a:off x="5975702" y="200787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428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6470965" y="29003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14:cNvPr>
              <p14:cNvContentPartPr/>
              <p14:nvPr/>
            </p14:nvContentPartPr>
            <p14:xfrm>
              <a:off x="291960" y="800280"/>
              <a:ext cx="11532240" cy="596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600" y="790920"/>
                <a:ext cx="1155096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762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Character-level language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019" y="140434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Vocabulary = [a,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&lt;UNK&gt;]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/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blipFill>
                <a:blip r:embed="rId2"/>
                <a:stretch>
                  <a:fillRect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5165CEB-EA61-4F35-BD8D-4A2B88AE5158}"/>
              </a:ext>
            </a:extLst>
          </p:cNvPr>
          <p:cNvSpPr/>
          <p:nvPr/>
        </p:nvSpPr>
        <p:spPr>
          <a:xfrm>
            <a:off x="3116392" y="4756223"/>
            <a:ext cx="782545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CF716A-FC45-4A96-A3C4-4590E254E0BE}"/>
              </a:ext>
            </a:extLst>
          </p:cNvPr>
          <p:cNvCxnSpPr/>
          <p:nvPr/>
        </p:nvCxnSpPr>
        <p:spPr>
          <a:xfrm>
            <a:off x="2554024" y="5028789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/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blipFill>
                <a:blip r:embed="rId3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3505011" y="5496027"/>
            <a:ext cx="0" cy="46950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DF265AD-6692-4C72-BF27-9FC560A001EF}"/>
              </a:ext>
            </a:extLst>
          </p:cNvPr>
          <p:cNvSpPr/>
          <p:nvPr/>
        </p:nvSpPr>
        <p:spPr>
          <a:xfrm>
            <a:off x="4444272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103619-97CA-4DE4-BA0D-BE77FE3E94AF}"/>
              </a:ext>
            </a:extLst>
          </p:cNvPr>
          <p:cNvCxnSpPr/>
          <p:nvPr/>
        </p:nvCxnSpPr>
        <p:spPr>
          <a:xfrm flipV="1">
            <a:off x="4832880" y="54999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9AE1186-68B1-4273-9A26-27F94F88CBA1}"/>
              </a:ext>
            </a:extLst>
          </p:cNvPr>
          <p:cNvSpPr/>
          <p:nvPr/>
        </p:nvSpPr>
        <p:spPr>
          <a:xfrm>
            <a:off x="9021993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/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8AB941-9FCD-4BAE-A7A2-81ED88E7D61B}"/>
              </a:ext>
            </a:extLst>
          </p:cNvPr>
          <p:cNvCxnSpPr/>
          <p:nvPr/>
        </p:nvCxnSpPr>
        <p:spPr>
          <a:xfrm flipV="1">
            <a:off x="9410601" y="552725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9641A4-2548-4573-9A36-0482F640CD01}"/>
              </a:ext>
            </a:extLst>
          </p:cNvPr>
          <p:cNvCxnSpPr/>
          <p:nvPr/>
        </p:nvCxnSpPr>
        <p:spPr>
          <a:xfrm flipV="1">
            <a:off x="9420321" y="4183763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/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1FAD50-163E-4BEC-8D17-1425C953160F}"/>
              </a:ext>
            </a:extLst>
          </p:cNvPr>
          <p:cNvCxnSpPr/>
          <p:nvPr/>
        </p:nvCxnSpPr>
        <p:spPr>
          <a:xfrm flipV="1">
            <a:off x="3491190" y="413513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D6EE8A5-6091-4877-A864-A7EC1CDAB9B6}"/>
              </a:ext>
            </a:extLst>
          </p:cNvPr>
          <p:cNvCxnSpPr/>
          <p:nvPr/>
        </p:nvCxnSpPr>
        <p:spPr>
          <a:xfrm flipV="1">
            <a:off x="4819060" y="413907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/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blipFill>
                <a:blip r:embed="rId6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/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91FEB8-8D3E-4092-A3F7-27FA4795951A}"/>
              </a:ext>
            </a:extLst>
          </p:cNvPr>
          <p:cNvCxnSpPr/>
          <p:nvPr/>
        </p:nvCxnSpPr>
        <p:spPr>
          <a:xfrm>
            <a:off x="3974511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D0B54D-5BE8-4F07-A899-0F1D8A25F12E}"/>
              </a:ext>
            </a:extLst>
          </p:cNvPr>
          <p:cNvCxnSpPr/>
          <p:nvPr/>
        </p:nvCxnSpPr>
        <p:spPr>
          <a:xfrm>
            <a:off x="528960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338A21-4551-4137-8BA7-E7AB4E54F3EF}"/>
              </a:ext>
            </a:extLst>
          </p:cNvPr>
          <p:cNvCxnSpPr/>
          <p:nvPr/>
        </p:nvCxnSpPr>
        <p:spPr>
          <a:xfrm>
            <a:off x="853169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191043-9936-4723-8FA6-1A0E97C46438}"/>
              </a:ext>
            </a:extLst>
          </p:cNvPr>
          <p:cNvSpPr/>
          <p:nvPr/>
        </p:nvSpPr>
        <p:spPr>
          <a:xfrm>
            <a:off x="5796069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D3C20F-90F1-4D2B-8AAF-05E1DD9C88B6}"/>
              </a:ext>
            </a:extLst>
          </p:cNvPr>
          <p:cNvCxnSpPr/>
          <p:nvPr/>
        </p:nvCxnSpPr>
        <p:spPr>
          <a:xfrm flipV="1">
            <a:off x="6184677" y="553119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19E60C-25A7-4056-856B-F9AB0C2C6FCE}"/>
              </a:ext>
            </a:extLst>
          </p:cNvPr>
          <p:cNvCxnSpPr/>
          <p:nvPr/>
        </p:nvCxnSpPr>
        <p:spPr>
          <a:xfrm flipV="1">
            <a:off x="6170857" y="417030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/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blipFill>
                <a:blip r:embed="rId8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82C60C-672B-4093-A940-B6C6B5BDA045}"/>
              </a:ext>
            </a:extLst>
          </p:cNvPr>
          <p:cNvCxnSpPr/>
          <p:nvPr/>
        </p:nvCxnSpPr>
        <p:spPr>
          <a:xfrm>
            <a:off x="6666120" y="5062771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/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/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/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/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C546803-3AD0-4D45-9048-BB74E94580B4}"/>
              </a:ext>
            </a:extLst>
          </p:cNvPr>
          <p:cNvSpPr/>
          <p:nvPr/>
        </p:nvSpPr>
        <p:spPr>
          <a:xfrm>
            <a:off x="3632886" y="412715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6516E0A-3641-43D2-A803-94B786A7FC5B}"/>
              </a:ext>
            </a:extLst>
          </p:cNvPr>
          <p:cNvSpPr/>
          <p:nvPr/>
        </p:nvSpPr>
        <p:spPr>
          <a:xfrm>
            <a:off x="4971707" y="417988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84D1F39-6BEF-4E89-8D23-306D09CBC7B5}"/>
              </a:ext>
            </a:extLst>
          </p:cNvPr>
          <p:cNvSpPr/>
          <p:nvPr/>
        </p:nvSpPr>
        <p:spPr>
          <a:xfrm>
            <a:off x="6348312" y="4199340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7B57B3-D09E-4BC5-9293-18DD86237A0F}"/>
              </a:ext>
            </a:extLst>
          </p:cNvPr>
          <p:cNvCxnSpPr/>
          <p:nvPr/>
        </p:nvCxnSpPr>
        <p:spPr>
          <a:xfrm flipV="1">
            <a:off x="7559275" y="55613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/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blipFill>
                <a:blip r:embed="rId13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/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blipFill>
                <a:blip r:embed="rId14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/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−1&gt;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blipFill>
                <a:blip r:embed="rId15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14:cNvPr>
              <p14:cNvContentPartPr/>
              <p14:nvPr/>
            </p14:nvContentPartPr>
            <p14:xfrm>
              <a:off x="228600" y="1549440"/>
              <a:ext cx="11004840" cy="1968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240" y="1540080"/>
                <a:ext cx="11023560" cy="19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39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Sequence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" y="2328640"/>
            <a:ext cx="5730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President </a:t>
            </a:r>
            <a:r>
              <a:rPr lang="en-US" sz="2000" dirty="0" err="1">
                <a:latin typeface="Century Schoolbook" panose="02040604050505020304" pitchFamily="18" charset="0"/>
              </a:rPr>
              <a:t>enrique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peña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nieto</a:t>
            </a:r>
            <a:r>
              <a:rPr lang="en-US" sz="2000" dirty="0">
                <a:latin typeface="Century Schoolbook" panose="02040604050505020304" pitchFamily="18" charset="0"/>
              </a:rPr>
              <a:t>, announced </a:t>
            </a:r>
            <a:r>
              <a:rPr lang="en-US" sz="2000" dirty="0" err="1">
                <a:latin typeface="Century Schoolbook" panose="02040604050505020304" pitchFamily="18" charset="0"/>
              </a:rPr>
              <a:t>sench’s</a:t>
            </a:r>
            <a:r>
              <a:rPr lang="en-US" sz="2000" dirty="0">
                <a:latin typeface="Century Schoolbook" panose="02040604050505020304" pitchFamily="18" charset="0"/>
              </a:rPr>
              <a:t> sulk former coming football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 paring. 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“I was not at all surprised,” said </a:t>
            </a:r>
            <a:r>
              <a:rPr lang="en-US" sz="2000" dirty="0" err="1">
                <a:latin typeface="Century Schoolbook" panose="02040604050505020304" pitchFamily="18" charset="0"/>
              </a:rPr>
              <a:t>hich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.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“Concussion epidemic”, to be examined. 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The gray football the told some and this has on the </a:t>
            </a:r>
            <a:r>
              <a:rPr lang="en-US" sz="2000" dirty="0" err="1">
                <a:latin typeface="Century Schoolbook" panose="02040604050505020304" pitchFamily="18" charset="0"/>
              </a:rPr>
              <a:t>uefa</a:t>
            </a:r>
            <a:r>
              <a:rPr lang="en-US" sz="2000" dirty="0">
                <a:latin typeface="Century Schoolbook" panose="02040604050505020304" pitchFamily="18" charset="0"/>
              </a:rPr>
              <a:t> icon, should money as.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8003" y="1297203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News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0840" y="129720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Shakespeare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0224" y="2371280"/>
            <a:ext cx="57176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The mortal moon hath her eclipse in love.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And subject of this thou art another this fold.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When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besser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be my love to me see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sabl’s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For whose are ruse of mine eyes heaves.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14:cNvPr>
              <p14:cNvContentPartPr/>
              <p14:nvPr/>
            </p14:nvContentPartPr>
            <p14:xfrm>
              <a:off x="2139840" y="1822320"/>
              <a:ext cx="8877600" cy="265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0480" y="1812960"/>
                <a:ext cx="8896320" cy="26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146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 gradients with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42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Vanishing gradients with RNNs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58185" y="1412749"/>
            <a:ext cx="9030078" cy="2883248"/>
            <a:chOff x="1358185" y="1508442"/>
            <a:chExt cx="9030078" cy="2883248"/>
          </a:xfrm>
        </p:grpSpPr>
        <p:grpSp>
          <p:nvGrpSpPr>
            <p:cNvPr id="6" name="Group 5"/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" name="Rectangle 32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" name="Straight Arrow Connector 33"/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/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/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/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12567684" y="4284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222" y="6253042"/>
            <a:ext cx="2777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Exploding gradients.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358185" y="4697890"/>
            <a:ext cx="8960668" cy="1146182"/>
            <a:chOff x="1463524" y="4762648"/>
            <a:chExt cx="8960668" cy="1146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2054081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956459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663593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858837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81579" r="-19277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/>
            <p:cNvGrpSpPr/>
            <p:nvPr/>
          </p:nvGrpSpPr>
          <p:grpSpPr>
            <a:xfrm>
              <a:off x="2577155" y="4762648"/>
              <a:ext cx="285100" cy="1146182"/>
              <a:chOff x="2914776" y="4757027"/>
              <a:chExt cx="285100" cy="114618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/>
            <p:cNvGrpSpPr/>
            <p:nvPr/>
          </p:nvGrpSpPr>
          <p:grpSpPr>
            <a:xfrm>
              <a:off x="3479533" y="4762648"/>
              <a:ext cx="285100" cy="1146182"/>
              <a:chOff x="2914776" y="4757027"/>
              <a:chExt cx="285100" cy="1146182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4381911" y="4762648"/>
              <a:ext cx="285100" cy="1146182"/>
              <a:chOff x="2914776" y="4757027"/>
              <a:chExt cx="285100" cy="114618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Straight Arrow Connector 77"/>
            <p:cNvCxnSpPr/>
            <p:nvPr/>
          </p:nvCxnSpPr>
          <p:spPr>
            <a:xfrm>
              <a:off x="4761215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5284289" y="4762648"/>
              <a:ext cx="285100" cy="1146182"/>
              <a:chOff x="2914776" y="4757027"/>
              <a:chExt cx="285100" cy="114618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Straight Arrow Connector 84"/>
            <p:cNvCxnSpPr/>
            <p:nvPr/>
          </p:nvCxnSpPr>
          <p:spPr>
            <a:xfrm>
              <a:off x="9398542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593786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214482" y="4762648"/>
              <a:ext cx="285100" cy="1146182"/>
              <a:chOff x="2914776" y="4757027"/>
              <a:chExt cx="285100" cy="114618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Group 92"/>
            <p:cNvGrpSpPr/>
            <p:nvPr/>
          </p:nvGrpSpPr>
          <p:grpSpPr>
            <a:xfrm>
              <a:off x="8116860" y="4762648"/>
              <a:ext cx="285100" cy="1146182"/>
              <a:chOff x="2914776" y="4757027"/>
              <a:chExt cx="285100" cy="114618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Arrow Connector 98"/>
            <p:cNvCxnSpPr/>
            <p:nvPr/>
          </p:nvCxnSpPr>
          <p:spPr>
            <a:xfrm>
              <a:off x="8496164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9019238" y="4762648"/>
              <a:ext cx="285100" cy="1146182"/>
              <a:chOff x="2914776" y="4757027"/>
              <a:chExt cx="285100" cy="114618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8" name="Straight Arrow Connector 107"/>
            <p:cNvCxnSpPr/>
            <p:nvPr/>
          </p:nvCxnSpPr>
          <p:spPr>
            <a:xfrm>
              <a:off x="6691408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14:cNvPr>
              <p14:cNvContentPartPr/>
              <p14:nvPr/>
            </p14:nvContentPartPr>
            <p14:xfrm>
              <a:off x="2336760" y="324000"/>
              <a:ext cx="8604720" cy="637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27400" y="314640"/>
                <a:ext cx="8623440" cy="63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5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Gated Recurrent Unit (GRU)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7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FB9724-EC30-4737-97A2-D780640C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4787"/>
            <a:ext cx="114585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73EE76-7B7C-48D0-942E-75C79B78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9550"/>
            <a:ext cx="114395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0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B3D823-001C-44C5-927A-315D101B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95262"/>
            <a:ext cx="114585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79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71AF51-C1F9-47A2-95B6-0F0542C4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19075"/>
            <a:ext cx="114490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8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LSTM (long short term memory)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7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GRU and LSTM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43249" y="946009"/>
            <a:ext cx="1378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14:cNvPr>
              <p14:cNvContentPartPr/>
              <p14:nvPr/>
            </p14:nvContentPartPr>
            <p14:xfrm>
              <a:off x="171360" y="1523880"/>
              <a:ext cx="11360520" cy="5169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000" y="1514520"/>
                <a:ext cx="1137924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32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LSTM units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31550" y="946010"/>
            <a:ext cx="4821128" cy="5390151"/>
            <a:chOff x="6831550" y="946010"/>
            <a:chExt cx="4821128" cy="5390151"/>
          </a:xfrm>
        </p:grpSpPr>
        <p:sp>
          <p:nvSpPr>
            <p:cNvPr id="20" name="TextBox 19"/>
            <p:cNvSpPr txBox="1"/>
            <p:nvPr/>
          </p:nvSpPr>
          <p:spPr>
            <a:xfrm>
              <a:off x="8975452" y="946010"/>
              <a:ext cx="13789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blipFill>
                  <a:blip r:embed="rId6"/>
                  <a:stretch>
                    <a:fillRect l="-436" t="-1515" r="-14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06" t="-3279" r="-1643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53" t="-143333" r="-2161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7273" r="-423" b="-15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6" t="-143333" r="-1286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879205" y="5966829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5966829"/>
                  <a:ext cx="226908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340" r="-536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</p:spTree>
    <p:extLst>
      <p:ext uri="{BB962C8B-B14F-4D97-AF65-F5344CB8AC3E}">
        <p14:creationId xmlns:p14="http://schemas.microsoft.com/office/powerpoint/2010/main" val="2012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2C60BC-F684-4DCB-9B95-FCAB123C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9550"/>
            <a:ext cx="114395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3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Bidirectional RNN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99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Getting information from the future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928" y="1030651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He said, “Teddy bears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are on sale!”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4928" y="1555048"/>
            <a:ext cx="745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said, “Teddy Roosevelt was a great President!”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30382" y="5181075"/>
            <a:ext cx="946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          said,      “Teddy     bears          are             on           sale!”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372909" y="2536230"/>
            <a:ext cx="10693303" cy="2722547"/>
            <a:chOff x="372909" y="2536230"/>
            <a:chExt cx="10693303" cy="2722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1059338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89" t="-81579" r="-2778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58" t="-81579" r="-6475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1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12607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/>
            <p:cNvGrpSpPr/>
            <p:nvPr/>
          </p:nvGrpSpPr>
          <p:grpSpPr>
            <a:xfrm>
              <a:off x="1722146" y="3539345"/>
              <a:ext cx="905441" cy="672021"/>
              <a:chOff x="1788811" y="3527864"/>
              <a:chExt cx="905441" cy="672021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823071" y="3527864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/>
            <p:cNvGrpSpPr/>
            <p:nvPr/>
          </p:nvGrpSpPr>
          <p:grpSpPr>
            <a:xfrm>
              <a:off x="3121603" y="3539344"/>
              <a:ext cx="910170" cy="672022"/>
              <a:chOff x="3106089" y="3521769"/>
              <a:chExt cx="910170" cy="67202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106089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4525789" y="3539344"/>
              <a:ext cx="905441" cy="672022"/>
              <a:chOff x="4551715" y="3552997"/>
              <a:chExt cx="905441" cy="67202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556742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/>
            <p:cNvGrpSpPr/>
            <p:nvPr/>
          </p:nvGrpSpPr>
          <p:grpSpPr>
            <a:xfrm>
              <a:off x="10128341" y="3539344"/>
              <a:ext cx="905441" cy="672022"/>
              <a:chOff x="10128341" y="3556919"/>
              <a:chExt cx="905441" cy="6720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215105" y="355691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&lt;7&gt;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459" t="-80263" r="-21311" b="-6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/>
            <p:nvPr/>
          </p:nvCxnSpPr>
          <p:spPr>
            <a:xfrm>
              <a:off x="96669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324703" y="3539344"/>
              <a:ext cx="910170" cy="672022"/>
              <a:chOff x="7195917" y="3521769"/>
              <a:chExt cx="910170" cy="672022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195917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&lt;5&gt;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/>
            <p:cNvGrpSpPr/>
            <p:nvPr/>
          </p:nvGrpSpPr>
          <p:grpSpPr>
            <a:xfrm>
              <a:off x="8728889" y="3539344"/>
              <a:ext cx="905441" cy="672022"/>
              <a:chOff x="8644063" y="3552997"/>
              <a:chExt cx="905441" cy="672022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646570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&lt;6&gt;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5925246" y="3539344"/>
              <a:ext cx="905441" cy="672022"/>
              <a:chOff x="5878639" y="3526926"/>
              <a:chExt cx="905441" cy="672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Rectangle 61"/>
              <p:cNvSpPr/>
              <p:nvPr/>
            </p:nvSpPr>
            <p:spPr>
              <a:xfrm>
                <a:off x="5938109" y="3526926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 flipV="1">
              <a:off x="1061843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2F44EE-67E5-43FC-ADFF-7CEAE724F1D9}"/>
                  </a:ext>
                </a:extLst>
              </p14:cNvPr>
              <p14:cNvContentPartPr/>
              <p14:nvPr/>
            </p14:nvContentPartPr>
            <p14:xfrm>
              <a:off x="577800" y="857160"/>
              <a:ext cx="11386080" cy="485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2F44EE-67E5-43FC-ADFF-7CEAE724F1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440" y="847800"/>
                <a:ext cx="1140480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658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Bidirectional RNN (BRNN)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B8A039-21D6-44DA-945E-3F59DB1DC4BC}"/>
                  </a:ext>
                </a:extLst>
              </p14:cNvPr>
              <p14:cNvContentPartPr/>
              <p14:nvPr/>
            </p14:nvContentPartPr>
            <p14:xfrm>
              <a:off x="476280" y="736560"/>
              <a:ext cx="10725480" cy="572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B8A039-21D6-44DA-945E-3F59DB1DC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727200"/>
                <a:ext cx="10744200" cy="57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993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87420C-C540-4F52-9593-D4D3056A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00025"/>
            <a:ext cx="114585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F8AB45-17DD-4719-AC52-1C00E3A8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95262"/>
            <a:ext cx="114395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095C38-7B41-403F-97AD-1E878085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0025"/>
            <a:ext cx="114395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3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0FEA7A-D985-440F-B7D5-8DDBF7BA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95262"/>
            <a:ext cx="114490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08CCB4-82D7-4A9B-9EF3-E0CBB49D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9550"/>
            <a:ext cx="114395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8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FF2A1B-4FFA-464C-8D46-46767AC6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4787"/>
            <a:ext cx="114681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2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1CCF0D-6482-410D-98A9-54C49D45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4787"/>
            <a:ext cx="114681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8B7D2A-830F-4DF9-A1F2-A7E72A61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9550"/>
            <a:ext cx="114490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1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0559A2-3F72-4CBA-B666-C8225A98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9550"/>
            <a:ext cx="114395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23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451</Words>
  <Application>Microsoft Office PowerPoint</Application>
  <PresentationFormat>宽屏</PresentationFormat>
  <Paragraphs>158</Paragraphs>
  <Slides>41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等线 Light</vt:lpstr>
      <vt:lpstr>Arial</vt:lpstr>
      <vt:lpstr>Cambria Math</vt:lpstr>
      <vt:lpstr>Century Schoolbook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is language modelling?</vt:lpstr>
      <vt:lpstr>PowerPoint 演示文稿</vt:lpstr>
      <vt:lpstr>PowerPoint 演示文稿</vt:lpstr>
      <vt:lpstr>Recurrent Neural Networks</vt:lpstr>
      <vt:lpstr>Sampling a sequence from a trained RNN</vt:lpstr>
      <vt:lpstr>PowerPoint 演示文稿</vt:lpstr>
      <vt:lpstr>PowerPoint 演示文稿</vt:lpstr>
      <vt:lpstr>Recurrent Neural Networks</vt:lpstr>
      <vt:lpstr>Vanishing gradients with RNNs</vt:lpstr>
      <vt:lpstr>Recurrent Neural Networks</vt:lpstr>
      <vt:lpstr>PowerPoint 演示文稿</vt:lpstr>
      <vt:lpstr>PowerPoint 演示文稿</vt:lpstr>
      <vt:lpstr>PowerPoint 演示文稿</vt:lpstr>
      <vt:lpstr>Recurrent Neural Networks</vt:lpstr>
      <vt:lpstr>GRU and LSTM</vt:lpstr>
      <vt:lpstr>LSTM units</vt:lpstr>
      <vt:lpstr>PowerPoint 演示文稿</vt:lpstr>
      <vt:lpstr>Recurrent Neural Networks</vt:lpstr>
      <vt:lpstr>Getting information from the future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 SQ</dc:creator>
  <cp:lastModifiedBy>S SQ</cp:lastModifiedBy>
  <cp:revision>14</cp:revision>
  <dcterms:created xsi:type="dcterms:W3CDTF">2018-04-25T04:05:00Z</dcterms:created>
  <dcterms:modified xsi:type="dcterms:W3CDTF">2018-04-25T08:47:54Z</dcterms:modified>
</cp:coreProperties>
</file>